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notesSlides/notesSlide1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notesSlides/notesSlide1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notesSlides/notesSlide1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notesSlides/notesSlide1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notesSlides/notesSlide1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tags/tag43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40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87" r:id="rId2"/>
    <p:sldId id="288" r:id="rId3"/>
    <p:sldId id="286" r:id="rId4"/>
    <p:sldId id="289" r:id="rId5"/>
    <p:sldId id="290" r:id="rId6"/>
    <p:sldId id="342" r:id="rId7"/>
    <p:sldId id="341" r:id="rId8"/>
    <p:sldId id="339" r:id="rId9"/>
    <p:sldId id="343" r:id="rId10"/>
    <p:sldId id="257" r:id="rId11"/>
    <p:sldId id="301" r:id="rId12"/>
    <p:sldId id="306" r:id="rId13"/>
    <p:sldId id="307" r:id="rId14"/>
    <p:sldId id="308" r:id="rId15"/>
    <p:sldId id="310" r:id="rId16"/>
    <p:sldId id="311" r:id="rId17"/>
    <p:sldId id="314" r:id="rId18"/>
    <p:sldId id="344" r:id="rId19"/>
    <p:sldId id="345" r:id="rId20"/>
    <p:sldId id="338" r:id="rId21"/>
    <p:sldId id="336" r:id="rId22"/>
    <p:sldId id="357" r:id="rId23"/>
    <p:sldId id="318" r:id="rId24"/>
    <p:sldId id="346" r:id="rId25"/>
    <p:sldId id="347" r:id="rId26"/>
    <p:sldId id="319" r:id="rId27"/>
    <p:sldId id="320" r:id="rId28"/>
    <p:sldId id="321" r:id="rId29"/>
    <p:sldId id="322" r:id="rId30"/>
    <p:sldId id="323" r:id="rId31"/>
    <p:sldId id="324" r:id="rId32"/>
    <p:sldId id="354" r:id="rId33"/>
    <p:sldId id="325" r:id="rId34"/>
    <p:sldId id="326" r:id="rId35"/>
    <p:sldId id="353" r:id="rId36"/>
    <p:sldId id="327" r:id="rId37"/>
    <p:sldId id="330" r:id="rId38"/>
    <p:sldId id="333" r:id="rId39"/>
    <p:sldId id="348" r:id="rId40"/>
    <p:sldId id="349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360" r:id="rId50"/>
    <p:sldId id="361" r:id="rId51"/>
    <p:sldId id="359" r:id="rId52"/>
    <p:sldId id="358" r:id="rId53"/>
    <p:sldId id="270" r:id="rId54"/>
    <p:sldId id="271" r:id="rId55"/>
    <p:sldId id="355" r:id="rId56"/>
    <p:sldId id="274" r:id="rId57"/>
    <p:sldId id="350" r:id="rId58"/>
    <p:sldId id="351" r:id="rId59"/>
    <p:sldId id="294" r:id="rId60"/>
    <p:sldId id="295" r:id="rId61"/>
    <p:sldId id="296" r:id="rId62"/>
    <p:sldId id="352" r:id="rId63"/>
    <p:sldId id="291" r:id="rId64"/>
    <p:sldId id="304" r:id="rId65"/>
    <p:sldId id="302" r:id="rId66"/>
    <p:sldId id="340" r:id="rId67"/>
    <p:sldId id="356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2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4.8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-69-23 24 0,'0'-2'12'0,"0"-7"5"0,0 9-11 15,3 6-1-15,-3 2 1 16,0 7-2-16,0 0 0 15,-3 6-2-15,3 12 1 16,0 3-3-16,3-6 0 16,1 2 1-16,4 1 1 15,-2 6-2-15,2-9 0 16,-2 0-1-16,2-9 0 16,-1-3-7-16,0 0 1 15,1-9-5-15,-5-3 1 16,-3-6-12-16,3-3 1 15</inkml:trace>
  <inkml:trace contextRef="#ctx0" brushRef="#br0" timeOffset="-316.7604">-248 46 25 0,'7'0'12'0,"-7"-3"3"0,0 3-12 16,0 3 0-16,0-3 0 16,0 9 1-16,0 0 0 15,0 0-2-15,0 0 1 16,3 3 0-16,1 0 1 16,-1 12-4-16,5 2 0 15,-1 1 0-15,0 3 1 16,4 0-2-16,-4-3 1 15,4 3-2-15,-4 0 0 16,0-6-6-16,0-3 1 0,1-3-8 16,-1-6 0-16,-4-6-1 15,4-6 1-15</inkml:trace>
  <inkml:trace contextRef="#ctx0" brushRef="#br0" timeOffset="328.9948">-274 204 26 0,'0'6'13'0,"4"-15"4"15,3 9-13-15,4-6 1 16,0 6 1-16,7-6 0 16,0 3 1-16,7-9-5 0,7 3 0 15,0 3-2-15,0-2 1 16,0-1-1-16,-2 0 1 15,-2 0-2-15,1 9 0 16,-8-9-6-16,-3 9 1 16,-3-3-6-16,-8 6 1 15,-7-3-14-15,0 6 0 16,-7 3 24-16,-4-3 1 16</inkml:trace>
  <inkml:trace contextRef="#ctx0" brushRef="#br0" timeOffset="599.9039">-241 294 27 0,'-7'6'13'16,"10"-30"4"-16,-3 24-14 0,0 0-1 16,7 3 1-16,4 0 3 15,3-3 1-15,1-6-4 16,3 0 0-16,3 0-1 15,4-3 0-15,4 0-3 16,0-3 1-16,-5 3 0 16,2 0 0-16,-4-3-1 15,-5 3 1-15,-2 6-2 16,2-3 0-16,-9 0-16 16,-1 6 0-16,-7-6-5 15,0 6 1-15</inkml:trace>
  <inkml:trace contextRef="#ctx0" brushRef="#br0" timeOffset="1227.985">472 204 25 0,'0'-3'12'0,"0"3"9"15,0 0-13-15,0 0-3 0,-4 3 0 16,1-3-3-16,0 15 1 15,-5-9-2-15,1 9 1 16,-4 6-2-16,4-3 1 16,4 6-2-16,-1-3 0 15,4 6 1-15,7-6 0 16,4 0 0-16,3-3 0 16,0-9 1-16,4-3 0 15,0-6 1-15,0-3 0 16,4-6-2-16,-4 0 0 15,-4-6 1-15,-3-3 0 32,-11-9-8-32,-7 6 1 0,-4-3-2 15,0 9 0-15,1 3-5 16,-5 3 0-16,4 0-5 16,5 6 1-16</inkml:trace>
  <inkml:trace contextRef="#ctx0" brushRef="#br0" timeOffset="1604.8869">838 25 18 0,'-4'-21'9'0,"-3"36"1"0,7-18-9 16,-3 0 2-1,-5-3 0-15,2 3 2 0,-6-6 0 16,-2 9-1-16,4-3 1 16,-2 3-3-16,-2 3 1 15,-4-3-4-15,4 0 0 16,0 6 0-16,3 6 0 16,4 0 0-16,0 0 1 15,3-3 1-15,0 12 0 16,4-3 0-16,4 3 1 15,3 3-2-15,4-1 1 16,3 4-1-16,-3-3 0 16,0-3 0-16,3 9 1 15,-3 0-3-15,-1 0 0 0,2-6-7 16,-2 3 0-16,-2-9-5 16,-2 0 1-16,-2-6 3 15,-4-3 0-15</inkml:trace>
  <inkml:trace contextRef="#ctx0" brushRef="#br0" timeOffset="1830.8322">598 324 28 0,'10'-9'14'0,"30"-12"3"0,-22 12-14 15,7 0-1-15,0-3 0 16,0 3-4-16,0 6 0 16,3 0-3-16,-2 0 0 15,-8 0-15-15,0 0 1 16,-4 9 13-16,0 0 0 16</inkml:trace>
  <inkml:trace contextRef="#ctx0" brushRef="#br0" timeOffset="2745.3978">1268 55 35 0,'22'0'17'0,"17"-30"3"0,-24 27-19 15,3-3 3-15,2 0 1 16,2 0-3-16,0 3 1 16,-1-3-3-16,-3 6 0 15,0 0-1-15,-4 0 1 16,1 9-2-16,-4-6 1 0,-1 6-10 16,-2 0 1-16,-1-9-7 15,0 12 0-15,-7-12 4 16,0 15 0-16</inkml:trace>
  <inkml:trace contextRef="#ctx0" brushRef="#br0" timeOffset="2957.0065">1308 270 29 0,'6'12'14'0,"20"-30"4"15,-16 15-16-15,4-3 1 16,4-3 0-16,4 3-1 16,0-3 0-16,-1 3-3 0,1 0 1 15,-4 0-11-15,0 3 0 16,0-3-13-16,-4 3 0 16</inkml:trace>
  <inkml:trace contextRef="#ctx0" brushRef="#br0" timeOffset="2461.6253">1329 67 21 0,'-3'-6'10'0,"3"-3"8"0,0 12-10 16,-4 6-2-16,4-3 1 0,0 0-5 15,0 3 0-15,0 6 0 16,0 0 1-16,4 6-3 15,-1 8 0-15,0 1 0 16,5 0 1-16,-2 0-4 16,6 0 0-16,-2 0-8 15,1-6 1-15,0 0-8 16,-4-12 1-16,0-3 9 16,-3 0 0-16</inkml:trace>
  <inkml:trace contextRef="#ctx0" brushRef="#br0" timeOffset="3497.3468">1784 174 19 0,'-14'-3'9'0,"3"6"6"16,7-3-9-16,-3 6-3 15,-4 0 0-15,-3 0-1 16,0-3 1-16,-1 6-3 16,1 3 1-16,0-3-1 15,3 0 0-15,0 3-1 16,5 3 1-16,-2 3 0 15,4 3 1-15,4 0-1 16,4 0 0-16,4 0 0 16,-2-3 0-16,8-3 1 0,1-6 1 15,0 0-1-15,-1-9 1 16,4-9-1-16,-4 3 1 16,0-9-2-16,-3 3 0 15,0-6-1-15,-8 0 1 16,1-3 0-16,0 0 0 15,-4 9 0-15,0 3 1 16,0 0-1-16,0 9 1 16,0 0 0-16,0 12 0 15,3 3-2-15,1 0 0 16,3 3 0-16,0 3 1 0,0-3-8 16,4-6 0-16,0-3-8 15,0 0 0-15,-1-6 6 16,4-6 0-16</inkml:trace>
  <inkml:trace contextRef="#ctx0" brushRef="#br0" timeOffset="3872.2477">2110 145 19 0,'0'-9'9'0,"4"18"8"16,-4-9-9-16,0-3-4 15,-4 3 0-15,1 0 1 0,-1 0 1 16,-3-6-5-16,0 6 1 16,-4 0-1-16,0 6 0 15,-3 3-3-15,3-4 0 16,0 10 1-16,1-3 1 15,-1 6 1-15,0 3 0 16,0 3-1-16,4 0 1 16,4 0-2-16,3 3 0 15,3-6 1-15,4 0 1 16,4-3-5-16,0-9 1 16,3-3-3-16,1-3 1 15,-1-6-15-15,4-3 0 0,-4-9 12 16,8 0 1-16</inkml:trace>
  <inkml:trace contextRef="#ctx0" brushRef="#br0" timeOffset="4292.4036">2250 264 11 0,'0'-9'5'0,"4"24"6"16,-1-15-6-16,4 6 2 15,1-12 0-15,-1 0 0 16,3 6 0-16,1 0-3 16,0-9 1-16,0 6-2 15,0 0 1-15,-1-3-3 16,1-3 1-16,-4 6-1 0,1-12 0 16,-5 3 0-16,-3 3 1 15,0-3-2-15,-3 3 1 16,-5 0-1-16,-2 9 0 15,-1-3-1-15,-4 0 0 16,1 6-1-16,-4 0 1 16,0 12 1-16,0 0 0 15,1 3 0-15,2 3 1 32,15 9-1-32,3-3 0 15,5-6 0-15,2-3 0 0,5-3-2 16,-1-6 0-16,0 0-5 15,4-9 0-15,0 0-9 16,0-9 1-16,0 9-1 16,0-9 1-16</inkml:trace>
  <inkml:trace contextRef="#ctx0" brushRef="#br0" timeOffset="5012.8245">2565-82 26 0,'-7'-12'13'0,"7"9"3"0,0 3-12 0,0 0-2 15,0 9 0-15,0 3 4 16,0 6 0-16,0 6-3 16,0 14 1-16,0 4-4 15,0-3 1-15,0 18 0 16,7-10 0-16,-3-5-2 15,0-9 0-15,-1-3 2 16,1-3 1-16,-1-9 0 16,5-6 1-16,2-12-3 15,1-9 0-15,4-3 0 16,-1-6 1-16,0 0-2 16,1 0 1-16,3-3-1 0,3 6 1 15,-6 6 2-15,-1 3 0 16,-4 6-4-16,2 9 1 15,-6 0 1-15,-2 3 0 16,-8-3 0-16,-6 12 0 16,-4 0-1-16,-4-3 1 15,0 3-4-15,0 0 1 16,-4-6-1-16,1-3 0 16,3-3-4-16,0-6 1 15,3-3 2-15,4 0 1 0,4-3-9 16,4-6 0-16,10-9 1 15,4 3 0-15</inkml:trace>
  <inkml:trace contextRef="#ctx0" brushRef="#br0" timeOffset="5403.5114">2953 180 30 0,'-7'6'15'0,"7"0"0"16,0-3-14-16,0 6-2 16,-4 0 0-16,-3 0 4 15,0 3 0-15,3 0 0 16,4 3 0-16,0-3-2 16,4 0 1-16,-1 3-2 0,5-6 1 15,2-3-1-15,5 3 1 16,-1 0 2-16,0-18 1 15,-3 6-2-15,0-6 1 16,-1-3 0-16,-2-3 0 16,-4 6-3-16,-4-3 1 15,-4 0-2-15,-7 0 0 16,0-3-2-16,-3 12 1 16,0 0-4-16,-1 3 0 15,4 0-5-15,1 6 1 16,3-6-2-16,3 9 0 15,4-12-2-15,7 3 0 16,7-6 13-16,4 6 0 0</inkml:trace>
  <inkml:trace contextRef="#ctx0" brushRef="#br0" timeOffset="5731.7612">3207 145 29 0,'15'-9'14'0,"-8"6"9"0,-7 3-15 0,0 3-3 16,-4 6 1-16,-3-1-6 15,4 1 0-15,-8 3 1 16,0 0 0-16,4-3-2 16,0 9 0-16,-1 3 0 15,5 0 1-15,3-6 1 16,3 0 0-16,5 0 0 16,2-3 0-16,5-3 0 0,3-6 0 15,0-3 1-15,3-3 1 16,0-6-3-16,-3-3 1 15,0-6 2-15,-4 6 0 16,-2-3-4-16,-6-6 0 16,-2 6-1-16,-4-3 1 15,-4 6-4-15,-2 3 1 16,-6 3-3-16,2 3 0 16,-4-3-6-16,0 6 1 15,2 6-12-15,2-3 0 16</inkml:trace>
  <inkml:trace contextRef="#ctx0" brushRef="#br0" timeOffset="6138.3486">3530-136 18 0,'-4'0'9'0,"4"3"11"15,0-3-10-15,0 0 0 16,0 6 1-16,0-3-6 16,0 6 1-16,-3-3-3 0,3 3 0 15,-4 3-2-15,4 0 1 16,0 0 0-16,0 18 1 15,0-1-6-15,0 10 1 16,0 0 2-16,0 3 0 16,0 8-1-16,0-11 0 15,0 3-3-15,0-6 1 16,0-3 0-16,0-3 1 16,0-3-3-16,4-9 1 15,-1-6-1-15,1-9 0 16,-4-3-9-16,4-3 0 15,-1-6-4-15,4-9 0 16</inkml:trace>
  <inkml:trace contextRef="#ctx0" brushRef="#br0" timeOffset="6639.7872">3677 115 22 0,'7'-9'11'0,"4"9"5"16,-8 0-10-16,-3 0-2 16,4-6 0-16,-1 0 0 15,1 6 1-15,-4 0-1 16,0 0 0-16,4 9-3 16,-8-9 1-16,4 0 0 15,-4 0 1-15,1 3-3 16,-1 6 0-16,1 0-1 0,-4-3 0 15,-4 0-1-15,-4 0 1 16,1 3-2-16,-4-1 1 16,4-2 1-16,0 0 1 15,0-3-1-15,2 3 1 16,2 3 1-16,2-3 1 16,5-6 2-16,3 0 0 15,0 0-2-15,0 0 0 16,7 0 0-16,1 6 1 15,6-3-2-15,-4 3 0 16,2 0 0-16,2 3 0 16,0 0 0-16,-4 6 0 0,5-3-2 15,-1 3 1-15,-3-6 1 16,-4 6 0-16,0-3-6 16,0-9 0-16,1 6-7 15,-5 0 1-15,-3-9-18 16,7 0 1-16,4 3 22 15,0 3 0-15</inkml:trace>
  <inkml:trace contextRef="#ctx0" brushRef="#br0" timeOffset="7669.6277">4301 162 28 0,'3'3'14'0,"1"-3"6"0,-4 0-14 16,0 6-1-16,0-3 1 15,-4-3-4-15,4 0 0 0,-3 0-1 16,-1 0 1-16,0 0-1 16,-3-3 0-16,0-3 1 15,0 3 0-15,-8 0-3 16,1 0 0-16,0 3-3 15,-1 3 1-15,-3 3 0 16,4 0 1-16,0 6 1 16,0 0 0-16,3 9 0 15,0-3 0-15,4 9-1 16,4-3 1-16,3-3 1 16,3-3 1-16,4-3 0 15,4 0 1-15,4-9-1 16,-1-3 1-16,4-6-2 0,0-3 1 15,-1-3-3-15,-2-6 1 16,-1 0 2-16,-3 0 1 16,-1 0-3-16,-2 6 0 15,-1-3 2-15,-4 3 0 16,-3 6 1-16,4-3 0 16,-4 12-2-16,4-3 0 15,-1 12 0-15,1-6 0 16,3 6-1-16,0 6 0 15,0-6-8-15,1 0 1 16,2-6-4-16,1 3 1 16,0-9-9-16,0-3 0 15</inkml:trace>
  <inkml:trace contextRef="#ctx0" brushRef="#br0" timeOffset="8106.0035">4663 124 19 0,'3'-18'9'0,"-3"33"11"16,0-15-11-16,0-6-3 15,0 6 1-15,0 0-2 16,-3 0 1-16,-1-9-3 0,-3 3 1 16,0-3-2-16,0 3 0 15,0-6-3-15,-4 0 1 16,4 3-2-16,-4 3 0 16,4 12 2-16,-8 3 1 15,4 6-2-15,4 3 1 16,0 9 0-16,3 3 1 15,1-1-2-15,3 1 0 16,0 0-3-16,3-6 1 16,5 3-2-16,-1-6 0 15,4-9-2-15,3 0 1 16,-3-9-4-16,3 0 1 16,1-12-4-16,2 6 0 0,1-6 8 15,0 0 0-15</inkml:trace>
  <inkml:trace contextRef="#ctx0" brushRef="#br0" timeOffset="8586.0885">4928 136 21 0,'4'-3'10'0,"14"6"3"0,-18-3-11 16,3 0 0-16,0-3 1 16,1 0 3-16,-4 3 1 15,0-3-2-15,4-3 0 16,-4 0-1-16,0-3 1 15,0 6-3-15,-4-9 0 16,0 3-2-16,-2 3 0 16,-5 6-1-16,0 0 1 15,-3 0-1-15,-1 0 0 16,1 9-1-16,0 12 1 16,-1-12 0-16,1 6 1 0,3 0 1 15,4 11 0-15,0-5-1 16,3 6 1-16,1-3-1 15,3 3 0-15,7-6 0 16,0-3 0-16,4-3-5 16,3-6 1-16,0-6-8 15,4-3 1-15,4-3-7 16,-1-6 1-16,1 0 9 16,-4 0 1-16</inkml:trace>
  <inkml:trace contextRef="#ctx0" brushRef="#br0" timeOffset="8961.7865">5118 192 22 0,'-4'9'11'0,"8"-15"5"0,-4 6-11 16,0 0-2-16,0 9 1 16,0-9-1-16,3 9 0 15,1 3-2-15,3-3 1 16,0 6-2-16,4-3 1 15,0 3-1-15,7-6 1 16,-4 0-2-16,4 3 0 16,0-3 5-16,0-9 1 15,0-3-3-15,-1 0 0 16,1-3 0-16,-3-6 0 0,-4-6-3 16,-4 0 1-16,-4 3-3 15,-3-3 1-15,-3-3-2 16,-8 0 1-16,1-3 1 15,-4 10 1-15,-4 2-5 16,0 6 0-16,0 9 1 16,0 0 1-16,0 3-5 15,3 9 1-15,5-7-7 16,-1-2 1-16,4 3 12 16,3 6 1-16</inkml:trace>
  <inkml:trace contextRef="#ctx0" brushRef="#br0" timeOffset="9487.0947">5526 91 19 0,'0'-18'9'0,"-3"21"10"0,3-3-10 15,0 0-4-15,0 9 0 16,0-9-4-16,0 6 1 16,0 6 0-16,0 0 0 15,0 3-2-15,0 6 0 0,0-1 0 16,0 4 1-16,3-3-1 15,1 9 0-15,0-12-2 16,0 3 1-16,2-6 0 16,6-6 1-16,-2-9 0 15,0-3 1-15,5-9-3 16,3 3 1-16,-4-12 1 16,-3 9 1-16,0-6-1 15,-1-3 0-15,-2-3 2 16,-1 6 1-16,-4 6-2 15,1-2 1-15,0 11-2 16,-4 3 0-16,0 3 1 16,0 14 1-16,0-8-1 15,0 9 0-15,0-3-5 0,3 3 0 16,1-6-4-16,3 3 0 16,0-3-5-16,4-9 0 15,0 3-3-15,0-12 1 16</inkml:trace>
  <inkml:trace contextRef="#ctx0" brushRef="#br0" timeOffset="9923.1694">5906 115 21 0,'8'0'10'15,"-1"30"1"-15,-7-24-11 0,3-1 2 16,-3 10 0-16,0 0 4 16,0 0 0-16,0 0-1 15,0 3 0-15,0 0-3 16,0-6 0-16,0 0-2 16,0-6 0-16,0 3 1 15,0-6 1-15,0-3 0 16,0 0 0-16,4-9 0 15,0-3 0-15,-1 0-1 16,4-6 1-16,0 0-3 16,4-3 0-16,0 0 0 15,3 9 1-15,-3 0 0 16,4 6 0-16,-5 4 0 0,1 2 0 16,0 5 0-16,0 4 1 15,-1 0-3-15,1 12 0 16,-4-3-3-16,1 0 1 15,-2 6-6-15,-2-3 0 16,4-3-9-16,-6 0 0 16,2-6 13-16,0 3 0 15</inkml:trace>
  <inkml:trace contextRef="#ctx0" brushRef="#br0" timeOffset="10612.8374">6186 219 28 0,'-14'-6'14'0,"10"18"7"16,4-12-15-16,0 0-1 16,0 0 0-16,8 0 0 15,2 6 0-15,4-6 0 16,4 0 1-16,7 0 1 15,4 3 0-15,4-3-8 16,-1 0 0-16,0-3-4 16,1-3 1-16,-5 3-1 15,-3 0 0-15,-4 0-1 16,-3-3 1-16,-3 6-8 16,-1-6 1-16,0 6-13 0,-3-3 0 15,4 6 22-15,-5-6 0 16</inkml:trace>
  <inkml:trace contextRef="#ctx0" brushRef="#br0" timeOffset="10326.6842">6330-34 23 0,'-11'0'11'0,"7"17"8"15,4-17-12-15,0 6-1 16,0-6 1-16,0 0-3 16,0 6 1-16,0 0-3 0,0 0 1 15,0 6-2-15,0 0 0 16,0 3 1-16,0 0 0 16,4 0-3-16,-4 12 1 15,3 0 0-15,-3 2 0 16,4 1-1-16,0 6 1 15,3-6-6-15,-4 0 0 16,1-3-3-16,0 0 1 31,-1-3-11-31,1-12 0 16,-4-6 7-16,3-6 1 16</inkml:trace>
  <inkml:trace contextRef="#ctx0" brushRef="#br0" timeOffset="11094.3648">6767 127 21 0,'7'-3'10'0,"11"9"5"0,-18-6-11 16,0-3 2-16,0 3 1 0,0 0-2 15,-4 0 1-15,1 0 0 16,-1 0 0-16,0-3-5 16,-3-6 0-16,-3 9-2 15,-1-3 1-15,-4-3-2 16,1 6 0-16,0 6 1 16,0-3 1-16,2-3-1 15,2 9 1-15,3-3 0 16,0 0 1-16,3-6-1 15,4 15 1-15,0-7 0 16,8-5 0-16,-2 6-2 16,6 3 1-16,2-6 0 15,4 0 1-15,0 3 0 16,-1 0 1-16,1 3-1 16,0-3 0-16,-4 0-2 0,-3 3 1 15,-4 3 0-15,1-6 1 16,-5-3-1-16,-3 3 1 15,-3 9-1-15,-5-9 0 16,-2 3-2-16,-8-3 1 16,0 3-2-16,0-3 1 15,0-6-5-15,3 0 0 16,5-3-6-16,0 0 0 16,-2 3-8-16,6-6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2.0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 1367 31 0,'-7'3'15'0,"7"-12"5"0,0 6-16 0,0 3 1 16,0 0 1-16,0-3-3 15,0-6 0-15,4-3 1 16,-1-3 0-16,4 3 0 16,1-9 0-16,2-6-7 15,4 3 1-15,4-14 2 16,0-4 0-16,4-10 2 16,3 8 1-16,3-4-2 15,12-9 0-15,3 1-1 16,3-4 0-16,2 0-1 15,-2 4 0-15,4 1 1 0,-3-5 0 16,-2 7 0-16,2 1 0 16,-1 2 0-16,-3 8 1 15,1 0-2-15,-8 3 1 16,3 6 0-16,-3 9 1 16,-8 3-3-16,-2 3 1 15,-5 6 1-15,-7 4 0 16,1-1 0-16,-5 3 1 15,-2 3-2-15,-8 3 0 16,3 0 1-16,-3-3 0 16,0 3-1-16,0 0 1 15,0 0 0-15,0 0 0 16,0 0 1-16,0 0 1 16,0-3-5-16,0 0 1 0,-3 0 2 15,3 3 1-15,0-3-2 16,-4 0 0-16,0-3-1 15,4-3 0-15,-3 0 1 16,3 0 0-16,-4-3-1 16,1 3 1-16,-8 0 0 15,4-3 1-15,-1 0 0 16,-2 0 0-16,-1 0-1 16,0 0 1-16,1 0 1 15,-2 4 0-15,-2-1-1 16,0 3 0-16,0 3 1 15,-1 0 1-15,1 3-2 0,4 3 1 16,-2-3-1-16,6 0 0 16,2 3-1-16,4 0 0 15,0 3 3-15,4-3 1 16,2 0-2-16,6-3 1 16,2 0-1-16,7-3 0 15,4 3 0-15,0-3 0 16,1 0 0-16,-2-3 0 15,-2 3-2-15,0-3 0 16,-1 3 3-16,-3 0 0 16,-8 3-1-16,2-3 1 15,-6 6-1-15,2 0 0 16,-4 0 0-16,-4 3 0 0,0 3 0 16,0 3 1-16,-4-1-2 15,0 4 1-15,-3 0-1 16,0 3 0-16,-4 3 1 15,0 12 0-15,1-3-1 16,-1 3 1-16,4-1 0 16,-8-2 0-16,-3 0-2 15,4-3 1-15,10-6-1 16,1-3 1-16,0-3 0 16,-1 3 0-16,-4-6 1 15,16-6 0-15,-8 2-2 16,7-8 1-16,-4 6 1 15,1-2 0-15,0-8-2 0,-1 2 0 16,1-2-1-16,-4 4 0 16,0-8-1-16,0 8 1 15,0 0-2-15,0 0 0 16,0 0-5-16,0 0 0 16,0 0-6-16,0-4 0 15,0 4-12-15,7-6 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4.8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-69-23 24 0,'0'-2'12'0,"0"-7"5"0,0 9-11 15,3 6-1-15,-3 2 1 16,0 7-2-16,0 0 0 15,-3 6-2-15,3 12 1 16,0 3-3-16,3-6 0 16,1 2 1-16,4 1 1 15,-2 6-2-15,2-9 0 16,-2 0-1-16,2-9 0 16,-1-3-7-16,0 0 1 15,1-9-5-15,-5-3 1 16,-3-6-12-16,3-3 1 15</inkml:trace>
  <inkml:trace contextRef="#ctx0" brushRef="#br0" timeOffset="-316.7604">-248 46 25 0,'7'0'12'0,"-7"-3"3"0,0 3-12 16,0 3 0-16,0-3 0 16,0 9 1-16,0 0 0 15,0 0-2-15,0 0 1 16,3 3 0-16,1 0 1 16,-1 12-4-16,5 2 0 15,-1 1 0-15,0 3 1 16,4 0-2-16,-4-3 1 15,4 3-2-15,-4 0 0 16,0-6-6-16,0-3 1 0,1-3-8 16,-1-6 0-16,-4-6-1 15,4-6 1-15</inkml:trace>
  <inkml:trace contextRef="#ctx0" brushRef="#br0" timeOffset="328.9948">-274 204 26 0,'0'6'13'0,"4"-15"4"15,3 9-13-15,4-6 1 16,0 6 1-16,7-6 0 16,0 3 1-16,7-9-5 0,7 3 0 15,0 3-2-15,0-2 1 16,0-1-1-16,-2 0 1 15,-2 0-2-15,1 9 0 16,-8-9-6-16,-3 9 1 16,-3-3-6-16,-8 6 1 15,-7-3-14-15,0 6 0 16,-7 3 24-16,-4-3 1 16</inkml:trace>
  <inkml:trace contextRef="#ctx0" brushRef="#br0" timeOffset="599.9039">-241 294 27 0,'-7'6'13'16,"10"-30"4"-16,-3 24-14 0,0 0-1 16,7 3 1-16,4 0 3 15,3-3 1-15,1-6-4 16,3 0 0-16,3 0-1 15,4-3 0-15,4 0-3 16,0-3 1-16,-5 3 0 16,2 0 0-16,-4-3-1 15,-5 3 1-15,-2 6-2 16,2-3 0-16,-9 0-16 16,-1 6 0-16,-7-6-5 15,0 6 1-15</inkml:trace>
  <inkml:trace contextRef="#ctx0" brushRef="#br0" timeOffset="1227.985">472 204 25 0,'0'-3'12'0,"0"3"9"15,0 0-13-15,0 0-3 0,-4 3 0 16,1-3-3-16,0 15 1 15,-5-9-2-15,1 9 1 16,-4 6-2-16,4-3 1 16,4 6-2-16,-1-3 0 15,4 6 1-15,7-6 0 16,4 0 0-16,3-3 0 16,0-9 1-16,4-3 0 15,0-6 1-15,0-3 0 16,4-6-2-16,-4 0 0 15,-4-6 1-15,-3-3 0 32,-11-9-8-32,-7 6 1 0,-4-3-2 15,0 9 0-15,1 3-5 16,-5 3 0-16,4 0-5 16,5 6 1-16</inkml:trace>
  <inkml:trace contextRef="#ctx0" brushRef="#br0" timeOffset="1604.8869">838 25 18 0,'-4'-21'9'0,"-3"36"1"0,7-18-9 16,-3 0 2-1,-5-3 0-15,2 3 2 0,-6-6 0 16,-2 9-1-16,4-3 1 16,-2 3-3-16,-2 3 1 15,-4-3-4-15,4 0 0 16,0 6 0-16,3 6 0 16,4 0 0-16,0 0 1 15,3-3 1-15,0 12 0 16,4-3 0-16,4 3 1 15,3 3-2-15,4-1 1 16,3 4-1-16,-3-3 0 16,0-3 0-16,3 9 1 15,-3 0-3-15,-1 0 0 0,2-6-7 16,-2 3 0-16,-2-9-5 16,-2 0 1-16,-2-6 3 15,-4-3 0-15</inkml:trace>
  <inkml:trace contextRef="#ctx0" brushRef="#br0" timeOffset="1830.8322">598 324 28 0,'10'-9'14'0,"30"-12"3"0,-22 12-14 15,7 0-1-15,0-3 0 16,0 3-4-16,0 6 0 16,3 0-3-16,-2 0 0 15,-8 0-15-15,0 0 1 16,-4 9 13-16,0 0 0 16</inkml:trace>
  <inkml:trace contextRef="#ctx0" brushRef="#br0" timeOffset="2745.3978">1268 55 35 0,'22'0'17'0,"17"-30"3"0,-24 27-19 15,3-3 3-15,2 0 1 16,2 0-3-16,0 3 1 16,-1-3-3-16,-3 6 0 15,0 0-1-15,-4 0 1 16,1 9-2-16,-4-6 1 0,-1 6-10 16,-2 0 1-16,-1-9-7 15,0 12 0-15,-7-12 4 16,0 15 0-16</inkml:trace>
  <inkml:trace contextRef="#ctx0" brushRef="#br0" timeOffset="2957.0065">1308 270 29 0,'6'12'14'0,"20"-30"4"15,-16 15-16-15,4-3 1 16,4-3 0-16,4 3-1 16,0-3 0-16,-1 3-3 0,1 0 1 15,-4 0-11-15,0 3 0 16,0-3-13-16,-4 3 0 16</inkml:trace>
  <inkml:trace contextRef="#ctx0" brushRef="#br0" timeOffset="2461.6253">1329 67 21 0,'-3'-6'10'0,"3"-3"8"0,0 12-10 16,-4 6-2-16,4-3 1 0,0 0-5 15,0 3 0-15,0 6 0 16,0 0 1-16,4 6-3 15,-1 8 0-15,0 1 0 16,5 0 1-16,-2 0-4 16,6 0 0-16,-2 0-8 15,1-6 1-15,0 0-8 16,-4-12 1-16,0-3 9 16,-3 0 0-16</inkml:trace>
  <inkml:trace contextRef="#ctx0" brushRef="#br0" timeOffset="3497.3468">1784 174 19 0,'-14'-3'9'0,"3"6"6"16,7-3-9-16,-3 6-3 15,-4 0 0-15,-3 0-1 16,0-3 1-16,-1 6-3 16,1 3 1-16,0-3-1 15,3 0 0-15,0 3-1 16,5 3 1-16,-2 3 0 15,4 3 1-15,4 0-1 16,4 0 0-16,4 0 0 16,-2-3 0-16,8-3 1 0,1-6 1 15,0 0-1-15,-1-9 1 16,4-9-1-16,-4 3 1 16,0-9-2-16,-3 3 0 15,0-6-1-15,-8 0 1 16,1-3 0-16,0 0 0 15,-4 9 0-15,0 3 1 16,0 0-1-16,0 9 1 16,0 0 0-16,0 12 0 15,3 3-2-15,1 0 0 16,3 3 0-16,0 3 1 0,0-3-8 16,4-6 0-16,0-3-8 15,0 0 0-15,-1-6 6 16,4-6 0-16</inkml:trace>
  <inkml:trace contextRef="#ctx0" brushRef="#br0" timeOffset="3872.2477">2110 145 19 0,'0'-9'9'0,"4"18"8"16,-4-9-9-16,0-3-4 15,-4 3 0-15,1 0 1 0,-1 0 1 16,-3-6-5-16,0 6 1 16,-4 0-1-16,0 6 0 15,-3 3-3-15,3-4 0 16,0 10 1-16,1-3 1 15,-1 6 1-15,0 3 0 16,0 3-1-16,4 0 1 16,4 0-2-16,3 3 0 15,3-6 1-15,4 0 1 16,4-3-5-16,0-9 1 16,3-3-3-16,1-3 1 15,-1-6-15-15,4-3 0 0,-4-9 12 16,8 0 1-16</inkml:trace>
  <inkml:trace contextRef="#ctx0" brushRef="#br0" timeOffset="4292.4036">2250 264 11 0,'0'-9'5'0,"4"24"6"16,-1-15-6-16,4 6 2 15,1-12 0-15,-1 0 0 16,3 6 0-16,1 0-3 16,0-9 1-16,0 6-2 15,0 0 1-15,-1-3-3 16,1-3 1-16,-4 6-1 0,1-12 0 16,-5 3 0-16,-3 3 1 15,0-3-2-15,-3 3 1 16,-5 0-1-16,-2 9 0 15,-1-3-1-15,-4 0 0 16,1 6-1-16,-4 0 1 16,0 12 1-16,0 0 0 15,1 3 0-15,2 3 1 32,15 9-1-32,3-3 0 15,5-6 0-15,2-3 0 0,5-3-2 16,-1-6 0-16,0 0-5 15,4-9 0-15,0 0-9 16,0-9 1-16,0 9-1 16,0-9 1-16</inkml:trace>
  <inkml:trace contextRef="#ctx0" brushRef="#br0" timeOffset="5012.8245">2565-82 26 0,'-7'-12'13'0,"7"9"3"0,0 3-12 0,0 0-2 15,0 9 0-15,0 3 4 16,0 6 0-16,0 6-3 16,0 14 1-16,0 4-4 15,0-3 1-15,0 18 0 16,7-10 0-16,-3-5-2 15,0-9 0-15,-1-3 2 16,1-3 1-16,-1-9 0 16,5-6 1-16,2-12-3 15,1-9 0-15,4-3 0 16,-1-6 1-16,0 0-2 16,1 0 1-16,3-3-1 0,3 6 1 15,-6 6 2-15,-1 3 0 16,-4 6-4-16,2 9 1 15,-6 0 1-15,-2 3 0 16,-8-3 0-16,-6 12 0 16,-4 0-1-16,-4-3 1 15,0 3-4-15,0 0 1 16,-4-6-1-16,1-3 0 16,3-3-4-16,0-6 1 15,3-3 2-15,4 0 1 0,4-3-9 16,4-6 0-16,10-9 1 15,4 3 0-15</inkml:trace>
  <inkml:trace contextRef="#ctx0" brushRef="#br0" timeOffset="5403.5114">2953 180 30 0,'-7'6'15'0,"7"0"0"16,0-3-14-16,0 6-2 16,-4 0 0-16,-3 0 4 15,0 3 0-15,3 0 0 16,4 3 0-16,0-3-2 16,4 0 1-16,-1 3-2 0,5-6 1 15,2-3-1-15,5 3 1 16,-1 0 2-16,0-18 1 15,-3 6-2-15,0-6 1 16,-1-3 0-16,-2-3 0 16,-4 6-3-16,-4-3 1 15,-4 0-2-15,-7 0 0 16,0-3-2-16,-3 12 1 16,0 0-4-16,-1 3 0 15,4 0-5-15,1 6 1 16,3-6-2-16,3 9 0 15,4-12-2-15,7 3 0 16,7-6 13-16,4 6 0 0</inkml:trace>
  <inkml:trace contextRef="#ctx0" brushRef="#br0" timeOffset="5731.7612">3207 145 29 0,'15'-9'14'0,"-8"6"9"0,-7 3-15 0,0 3-3 16,-4 6 1-16,-3-1-6 15,4 1 0-15,-8 3 1 16,0 0 0-16,4-3-2 16,0 9 0-16,-1 3 0 15,5 0 1-15,3-6 1 16,3 0 0-16,5 0 0 16,2-3 0-16,5-3 0 0,3-6 0 15,0-3 1-15,3-3 1 16,0-6-3-16,-3-3 1 15,0-6 2-15,-4 6 0 16,-2-3-4-16,-6-6 0 16,-2 6-1-16,-4-3 1 15,-4 6-4-15,-2 3 1 16,-6 3-3-16,2 3 0 16,-4-3-6-16,0 6 1 15,2 6-12-15,2-3 0 16</inkml:trace>
  <inkml:trace contextRef="#ctx0" brushRef="#br0" timeOffset="6138.3486">3530-136 18 0,'-4'0'9'0,"4"3"11"15,0-3-10-15,0 0 0 16,0 6 1-16,0-3-6 16,0 6 1-16,-3-3-3 0,3 3 0 15,-4 3-2-15,4 0 1 16,0 0 0-16,0 18 1 15,0-1-6-15,0 10 1 16,0 0 2-16,0 3 0 16,0 8-1-16,0-11 0 15,0 3-3-15,0-6 1 16,0-3 0-16,0-3 1 16,0-3-3-16,4-9 1 15,-1-6-1-15,1-9 0 16,-4-3-9-16,4-3 0 15,-1-6-4-15,4-9 0 16</inkml:trace>
  <inkml:trace contextRef="#ctx0" brushRef="#br0" timeOffset="6639.7872">3677 115 22 0,'7'-9'11'0,"4"9"5"16,-8 0-10-16,-3 0-2 16,4-6 0-16,-1 0 0 15,1 6 1-15,-4 0-1 16,0 0 0-16,4 9-3 16,-8-9 1-16,4 0 0 15,-4 0 1-15,1 3-3 16,-1 6 0-16,1 0-1 0,-4-3 0 15,-4 0-1-15,-4 0 1 16,1 3-2-16,-4-1 1 16,4-2 1-16,0 0 1 15,0-3-1-15,2 3 1 16,2 3 1-16,2-3 1 16,5-6 2-16,3 0 0 15,0 0-2-15,0 0 0 16,7 0 0-16,1 6 1 15,6-3-2-15,-4 3 0 16,2 0 0-16,2 3 0 16,0 0 0-16,-4 6 0 0,5-3-2 15,-1 3 1-15,-3-6 1 16,-4 6 0-16,0-3-6 16,0-9 0-16,1 6-7 15,-5 0 1-15,-3-9-18 16,7 0 1-16,4 3 22 15,0 3 0-15</inkml:trace>
  <inkml:trace contextRef="#ctx0" brushRef="#br0" timeOffset="7669.6277">4301 162 28 0,'3'3'14'0,"1"-3"6"0,-4 0-14 16,0 6-1-16,0-3 1 15,-4-3-4-15,4 0 0 0,-3 0-1 16,-1 0 1-16,0 0-1 16,-3-3 0-16,0-3 1 15,0 3 0-15,-8 0-3 16,1 0 0-16,0 3-3 15,-1 3 1-15,-3 3 0 16,4 0 1-16,0 6 1 16,0 0 0-16,3 9 0 15,0-3 0-15,4 9-1 16,4-3 1-16,3-3 1 16,3-3 1-16,4-3 0 15,4 0 1-15,4-9-1 16,-1-3 1-16,4-6-2 0,0-3 1 15,-1-3-3-15,-2-6 1 16,-1 0 2-16,-3 0 1 16,-1 0-3-16,-2 6 0 15,-1-3 2-15,-4 3 0 16,-3 6 1-16,4-3 0 16,-4 12-2-16,4-3 0 15,-1 12 0-15,1-6 0 16,3 6-1-16,0 6 0 15,0-6-8-15,1 0 1 16,2-6-4-16,1 3 1 16,0-9-9-16,0-3 0 15</inkml:trace>
  <inkml:trace contextRef="#ctx0" brushRef="#br0" timeOffset="8106.0035">4663 124 19 0,'3'-18'9'0,"-3"33"11"16,0-15-11-16,0-6-3 15,0 6 1-15,0 0-2 16,-3 0 1-16,-1-9-3 0,-3 3 1 16,0-3-2-16,0 3 0 15,0-6-3-15,-4 0 1 16,4 3-2-16,-4 3 0 16,4 12 2-16,-8 3 1 15,4 6-2-15,4 3 1 16,0 9 0-16,3 3 1 15,1-1-2-15,3 1 0 16,0 0-3-16,3-6 1 16,5 3-2-16,-1-6 0 15,4-9-2-15,3 0 1 16,-3-9-4-16,3 0 1 16,1-12-4-16,2 6 0 0,1-6 8 15,0 0 0-15</inkml:trace>
  <inkml:trace contextRef="#ctx0" brushRef="#br0" timeOffset="8586.0885">4928 136 21 0,'4'-3'10'0,"14"6"3"0,-18-3-11 16,3 0 0-16,0-3 1 16,1 0 3-16,-4 3 1 15,0-3-2-15,4-3 0 16,-4 0-1-16,0-3 1 15,0 6-3-15,-4-9 0 16,0 3-2-16,-2 3 0 16,-5 6-1-16,0 0 1 15,-3 0-1-15,-1 0 0 16,1 9-1-16,0 12 1 16,-1-12 0-16,1 6 1 0,3 0 1 15,4 11 0-15,0-5-1 16,3 6 1-16,1-3-1 15,3 3 0-15,7-6 0 16,0-3 0-16,4-3-5 16,3-6 1-16,0-6-8 15,4-3 1-15,4-3-7 16,-1-6 1-16,1 0 9 16,-4 0 1-16</inkml:trace>
  <inkml:trace contextRef="#ctx0" brushRef="#br0" timeOffset="8961.7865">5118 192 22 0,'-4'9'11'0,"8"-15"5"0,-4 6-11 16,0 0-2-16,0 9 1 16,0-9-1-16,3 9 0 15,1 3-2-15,3-3 1 16,0 6-2-16,4-3 1 15,0 3-1-15,7-6 1 16,-4 0-2-16,4 3 0 16,0-3 5-16,0-9 1 15,0-3-3-15,-1 0 0 16,1-3 0-16,-3-6 0 0,-4-6-3 16,-4 0 1-16,-4 3-3 15,-3-3 1-15,-3-3-2 16,-8 0 1-16,1-3 1 15,-4 10 1-15,-4 2-5 16,0 6 0-16,0 9 1 16,0 0 1-16,0 3-5 15,3 9 1-15,5-7-7 16,-1-2 1-16,4 3 12 16,3 6 1-16</inkml:trace>
  <inkml:trace contextRef="#ctx0" brushRef="#br0" timeOffset="9487.0947">5526 91 19 0,'0'-18'9'0,"-3"21"10"0,3-3-10 15,0 0-4-15,0 9 0 16,0-9-4-16,0 6 1 16,0 6 0-16,0 0 0 15,0 3-2-15,0 6 0 0,0-1 0 16,0 4 1-16,3-3-1 15,1 9 0-15,0-12-2 16,0 3 1-16,2-6 0 16,6-6 1-16,-2-9 0 15,0-3 1-15,5-9-3 16,3 3 1-16,-4-12 1 16,-3 9 1-16,0-6-1 15,-1-3 0-15,-2-3 2 16,-1 6 1-16,-4 6-2 15,1-2 1-15,0 11-2 16,-4 3 0-16,0 3 1 16,0 14 1-16,0-8-1 15,0 9 0-15,0-3-5 0,3 3 0 16,1-6-4-16,3 3 0 16,0-3-5-16,4-9 0 15,0 3-3-15,0-12 1 16</inkml:trace>
  <inkml:trace contextRef="#ctx0" brushRef="#br0" timeOffset="9923.1694">5906 115 21 0,'8'0'10'15,"-1"30"1"-15,-7-24-11 0,3-1 2 16,-3 10 0-16,0 0 4 16,0 0 0-16,0 0-1 15,0 3 0-15,0 0-3 16,0-6 0-16,0 0-2 16,0-6 0-16,0 3 1 15,0-6 1-15,0-3 0 16,0 0 0-16,4-9 0 15,0-3 0-15,-1 0-1 16,4-6 1-16,0 0-3 16,4-3 0-16,0 0 0 15,3 9 1-15,-3 0 0 16,4 6 0-16,-5 4 0 0,1 2 0 16,0 5 0-16,0 4 1 15,-1 0-3-15,1 12 0 16,-4-3-3-16,1 0 1 15,-2 6-6-15,-2-3 0 16,4-3-9-16,-6 0 0 16,2-6 13-16,0 3 0 15</inkml:trace>
  <inkml:trace contextRef="#ctx0" brushRef="#br0" timeOffset="10612.8374">6186 219 28 0,'-14'-6'14'0,"10"18"7"16,4-12-15-16,0 0-1 16,0 0 0-16,8 0 0 15,2 6 0-15,4-6 0 16,4 0 1-16,7 0 1 15,4 3 0-15,4-3-8 16,-1 0 0-16,0-3-4 16,1-3 1-16,-5 3-1 15,-3 0 0-15,-4 0-1 16,-3-3 1-16,-3 6-8 16,-1-6 1-16,0 6-13 0,-3-3 0 15,4 6 22-15,-5-6 0 16</inkml:trace>
  <inkml:trace contextRef="#ctx0" brushRef="#br0" timeOffset="10326.6842">6330-34 23 0,'-11'0'11'0,"7"17"8"15,4-17-12-15,0 6-1 16,0-6 1-16,0 0-3 16,0 6 1-16,0 0-3 0,0 0 1 15,0 6-2-15,0 0 0 16,0 3 1-16,0 0 0 16,4 0-3-16,-4 12 1 15,3 0 0-15,-3 2 0 16,4 1-1-16,0 6 1 15,3-6-6-15,-4 0 0 16,1-3-3-16,0 0 1 31,-1-3-11-31,1-12 0 16,-4-6 7-16,3-6 1 16</inkml:trace>
  <inkml:trace contextRef="#ctx0" brushRef="#br0" timeOffset="11094.3648">6767 127 21 0,'7'-3'10'0,"11"9"5"0,-18-6-11 16,0-3 2-16,0 3 1 0,0 0-2 15,-4 0 1-15,1 0 0 16,-1 0 0-16,0-3-5 16,-3-6 0-16,-3 9-2 15,-1-3 1-15,-4-3-2 16,1 6 0-16,0 6 1 16,0-3 1-16,2-3-1 15,2 9 1-15,3-3 0 16,0 0 1-16,3-6-1 15,4 15 1-15,0-7 0 16,8-5 0-16,-2 6-2 16,6 3 1-16,2-6 0 15,4 0 1-15,0 3 0 16,-1 0 1-16,1 3-1 16,0-3 0-16,-4 0-2 0,-3 3 1 15,-4 3 0-15,1-6 1 16,-5-3-1-16,-3 3 1 15,-3 9-1-15,-5-9 0 16,-2 3-2-16,-8-3 1 16,0 3-2-16,0-3 1 15,0-6-5-15,3 0 0 16,5-3-6-16,0 0 0 16,-2 3-8-16,6-6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2.0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 1367 31 0,'-7'3'15'0,"7"-12"5"0,0 6-16 0,0 3 1 16,0 0 1-16,0-3-3 15,0-6 0-15,4-3 1 16,-1-3 0-16,4 3 0 16,1-9 0-16,2-6-7 15,4 3 1-15,4-14 2 16,0-4 0-16,4-10 2 16,3 8 1-16,3-4-2 15,12-9 0-15,3 1-1 16,3-4 0-16,2 0-1 15,-2 4 0-15,4 1 1 0,-3-5 0 16,-1 7 0-16,1 1 0 16,-1 2 0-16,-3 8 1 15,1 0-2-15,-8 3 1 16,3 6 0-16,-3 9 1 16,-8 3-3-16,-2 3 1 15,-5 6 1-15,-7 4 0 16,1-1 0-16,-5 3 1 15,-2 3-2-15,-8 3 0 16,3 0 1-16,-3-3 0 16,0 3-1-16,0 0 1 15,0 0 0-15,0 0 0 16,0 0 1-16,0 0 1 16,0-3-5-16,0 0 1 0,-3 0 2 15,3 3 1-15,0-3-2 16,-4 0 0-16,0-3-1 15,4-3 0-15,-3 0 1 16,3 0 0-16,-4-3-1 16,1 3 1-16,-8 0 0 15,4-3 1-15,-1 0 0 16,-2 0 0-16,-1 0-1 16,0 0 1-16,1 0 1 15,-2 4 0-15,-2-1-1 16,0 3 0-16,0 3 1 15,-1 0 1-15,1 3-2 0,4 3 1 16,-2-3-1-16,6 0 0 16,2 3-1-16,4 0 0 15,0 3 3-15,4-3 1 16,2 0-2-16,6-3 1 16,2 0-1-16,7-3 0 15,4 3 0-15,0-3 0 16,1 0 0-16,-2-3 0 15,-2 3-2-15,0-3 0 16,-1 3 3-16,-3 0 0 16,-8 3-1-16,2-3 1 15,-6 6-1-15,2 0 0 16,-4 0 0-16,-4 3 0 0,0 3 0 16,0 3 1-16,-4-1-2 15,0 4 1-15,-3 0-1 16,0 3 0-16,-4 3 1 15,0 12 0-15,1-3-1 16,-1 3 1-16,4-1 0 16,-8-2 0-16,-3 0-2 15,4-3 1-15,10-6-1 16,1-3 1-16,0-3 0 16,-1 3 0-16,-4-6 1 15,16-6 0-15,-8 2-2 16,7-8 1-16,-4 6 1 15,1-2 0-15,0-8-2 0,-1 2 0 16,1-2-1-16,-4 4 0 16,0-8-1-16,0 8 1 15,0 0-2-15,0 0 0 16,0 0-5-16,0 0 0 16,0 0-6-16,0-4 0 15,0 4-12-15,7-6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4.8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-69-23 24 0,'0'-2'12'0,"0"-7"5"0,0 9-11 15,3 6-1-15,-3 2 1 16,0 7-2-16,0 0 0 15,-3 6-2-15,3 12 1 16,0 3-3-16,3-6 0 16,1 2 1-16,4 1 1 15,-2 6-2-15,2-9 0 16,-2 0-1-16,2-9 0 16,-1-3-7-16,0 0 1 15,1-9-5-15,-5-3 1 16,-3-6-12-16,3-3 1 15</inkml:trace>
  <inkml:trace contextRef="#ctx0" brushRef="#br0" timeOffset="-316.7604">-248 46 25 0,'7'0'12'0,"-7"-3"3"0,0 3-12 16,0 3 0-16,0-3 0 16,0 9 1-16,0 0 0 15,0 0-2-15,0 0 1 16,3 3 0-16,1 0 1 16,-1 12-4-16,5 2 0 15,-1 1 0-15,0 3 1 16,4 0-2-16,-4-3 1 15,4 3-2-15,-4 0 0 16,0-6-6-16,0-3 1 0,1-3-8 16,-1-6 0-16,-4-6-1 15,4-6 1-15</inkml:trace>
  <inkml:trace contextRef="#ctx0" brushRef="#br0" timeOffset="328.9948">-274 204 26 0,'0'6'13'0,"4"-15"4"15,3 9-13-15,4-6 1 16,0 6 1-16,7-6 0 16,0 3 1-16,7-9-5 0,7 3 0 15,0 3-2-15,0-2 1 16,0-1-1-16,-2 0 1 15,-2 0-2-15,1 9 0 16,-8-9-6-16,-3 9 1 16,-3-3-6-16,-8 6 1 15,-7-3-14-15,0 6 0 16,-7 3 24-16,-4-3 1 16</inkml:trace>
  <inkml:trace contextRef="#ctx0" brushRef="#br0" timeOffset="599.9039">-241 294 27 0,'-7'6'13'16,"10"-30"4"-16,-3 24-14 0,0 0-1 16,7 3 1-16,4 0 3 15,3-3 1-15,1-6-4 16,3 0 0-16,3 0-1 15,4-3 0-15,4 0-3 16,0-3 1-16,-5 3 0 16,2 0 0-16,-4-3-1 15,-5 3 1-15,-2 6-2 16,2-3 0-16,-9 0-16 16,-1 6 0-16,-7-6-5 15,0 6 1-15</inkml:trace>
  <inkml:trace contextRef="#ctx0" brushRef="#br0" timeOffset="1227.985">472 204 25 0,'0'-3'12'0,"0"3"9"15,0 0-13-15,0 0-3 0,-4 3 0 16,1-3-3-16,0 15 1 15,-5-9-2-15,1 9 1 16,-4 6-2-16,4-3 1 16,4 6-2-16,-1-3 0 15,4 6 1-15,7-6 0 16,4 0 0-16,3-3 0 16,0-9 1-16,4-3 0 15,0-6 1-15,0-3 0 16,4-6-2-16,-4 0 0 15,-4-6 1-15,-3-3 0 32,-11-9-8-32,-7 6 1 0,-4-3-2 15,0 9 0-15,1 3-5 16,-5 3 0-16,4 0-5 16,5 6 1-16</inkml:trace>
  <inkml:trace contextRef="#ctx0" brushRef="#br0" timeOffset="1604.8869">838 25 18 0,'-4'-21'9'0,"-3"36"1"0,7-18-9 16,-3 0 2-1,-5-3 0-15,2 3 2 0,-6-6 0 16,-2 9-1-16,4-3 1 16,-2 3-3-16,-2 3 1 15,-4-3-4-15,4 0 0 16,0 6 0-16,3 6 0 16,4 0 0-16,0 0 1 15,3-3 1-15,0 12 0 16,4-3 0-16,4 3 1 15,3 3-2-15,4-1 1 16,3 4-1-16,-3-3 0 16,0-3 0-16,3 9 1 15,-3 0-3-15,-1 0 0 0,2-6-7 16,-2 3 0-16,-2-9-5 16,-2 0 1-16,-2-6 3 15,-4-3 0-15</inkml:trace>
  <inkml:trace contextRef="#ctx0" brushRef="#br0" timeOffset="1830.8322">598 324 28 0,'10'-9'14'0,"30"-12"3"0,-22 12-14 15,7 0-1-15,0-3 0 16,0 3-4-16,0 6 0 16,3 0-3-16,-2 0 0 15,-8 0-15-15,0 0 1 16,-4 9 13-16,0 0 0 16</inkml:trace>
  <inkml:trace contextRef="#ctx0" brushRef="#br0" timeOffset="2745.3978">1268 55 35 0,'22'0'17'0,"17"-30"3"0,-24 27-19 15,3-3 3-15,2 0 1 16,2 0-3-16,0 3 1 16,-1-3-3-16,-3 6 0 15,0 0-1-15,-4 0 1 16,1 9-2-16,-4-6 1 0,-1 6-10 16,-2 0 1-16,-1-9-7 15,0 12 0-15,-7-12 4 16,0 15 0-16</inkml:trace>
  <inkml:trace contextRef="#ctx0" brushRef="#br0" timeOffset="2957.0065">1308 270 29 0,'6'12'14'0,"20"-30"4"15,-16 15-16-15,4-3 1 16,4-3 0-16,4 3-1 16,0-3 0-16,-1 3-3 0,1 0 1 15,-4 0-11-15,0 3 0 16,0-3-13-16,-4 3 0 16</inkml:trace>
  <inkml:trace contextRef="#ctx0" brushRef="#br0" timeOffset="2461.6253">1329 67 21 0,'-3'-6'10'0,"3"-3"8"0,0 12-10 16,-4 6-2-16,4-3 1 0,0 0-5 15,0 3 0-15,0 6 0 16,0 0 1-16,4 6-3 15,-1 8 0-15,0 1 0 16,5 0 1-16,-2 0-4 16,6 0 0-16,-2 0-8 15,1-6 1-15,0 0-8 16,-4-12 1-16,0-3 9 16,-3 0 0-16</inkml:trace>
  <inkml:trace contextRef="#ctx0" brushRef="#br0" timeOffset="3497.3468">1784 174 19 0,'-14'-3'9'0,"3"6"6"16,7-3-9-16,-3 6-3 15,-4 0 0-15,-3 0-1 16,0-3 1-16,-1 6-3 16,1 3 1-16,0-3-1 15,3 0 0-15,0 3-1 16,5 3 1-16,-2 3 0 15,4 3 1-15,4 0-1 16,4 0 0-16,4 0 0 16,-2-3 0-16,8-3 1 0,1-6 1 15,0 0-1-15,-1-9 1 16,4-9-1-16,-4 3 1 16,0-9-2-16,-3 3 0 15,0-6-1-15,-8 0 1 16,1-3 0-16,0 0 0 15,-4 9 0-15,0 3 1 16,0 0-1-16,0 9 1 16,0 0 0-16,0 12 0 15,3 3-2-15,1 0 0 16,3 3 0-16,0 3 1 0,0-3-8 16,4-6 0-16,0-3-8 15,0 0 0-15,-1-6 6 16,4-6 0-16</inkml:trace>
  <inkml:trace contextRef="#ctx0" brushRef="#br0" timeOffset="3872.2477">2110 145 19 0,'0'-9'9'0,"4"18"8"16,-4-9-9-16,0-3-4 15,-4 3 0-15,1 0 1 0,-1 0 1 16,-3-6-5-16,0 6 1 16,-4 0-1-16,0 6 0 15,-3 3-3-15,3-4 0 16,0 10 1-16,1-3 1 15,-1 6 1-15,0 3 0 16,0 3-1-16,4 0 1 16,4 0-2-16,3 3 0 15,3-6 1-15,4 0 1 16,4-3-5-16,0-9 1 16,3-3-3-16,1-3 1 15,-1-6-15-15,4-3 0 0,-4-9 12 16,8 0 1-16</inkml:trace>
  <inkml:trace contextRef="#ctx0" brushRef="#br0" timeOffset="4292.4036">2250 264 11 0,'0'-9'5'0,"4"24"6"16,-1-15-6-16,4 6 2 15,1-12 0-15,-1 0 0 16,3 6 0-16,1 0-3 16,0-9 1-16,0 6-2 15,0 0 1-15,-1-3-3 16,1-3 1-16,-4 6-1 0,1-12 0 16,-5 3 0-16,-3 3 1 15,0-3-2-15,-3 3 1 16,-5 0-1-16,-2 9 0 15,-1-3-1-15,-4 0 0 16,1 6-1-16,-4 0 1 16,0 12 1-16,0 0 0 15,1 3 0-15,2 3 1 32,15 9-1-32,3-3 0 15,5-6 0-15,2-3 0 0,5-3-2 16,-1-6 0-16,0 0-5 15,4-9 0-15,0 0-9 16,0-9 1-16,0 9-1 16,0-9 1-16</inkml:trace>
  <inkml:trace contextRef="#ctx0" brushRef="#br0" timeOffset="5012.8245">2565-82 26 0,'-7'-12'13'0,"7"9"3"0,0 3-12 0,0 0-2 15,0 9 0-15,0 3 4 16,0 6 0-16,0 6-3 16,0 14 1-16,0 4-4 15,0-3 1-15,0 18 0 16,7-10 0-16,-3-5-2 15,0-9 0-15,-1-3 2 16,1-3 1-16,-1-9 0 16,5-6 1-16,2-12-3 15,1-9 0-15,4-3 0 16,-1-6 1-16,0 0-2 16,1 0 1-16,3-3-1 0,3 6 1 15,-6 6 2-15,-1 3 0 16,-4 6-4-16,2 9 1 15,-6 0 1-15,-2 3 0 16,-8-3 0-16,-6 12 0 16,-4 0-1-16,-4-3 1 15,0 3-4-15,0 0 1 16,-4-6-1-16,1-3 0 16,3-3-4-16,0-6 1 15,3-3 2-15,4 0 1 0,4-3-9 16,4-6 0-16,10-9 1 15,4 3 0-15</inkml:trace>
  <inkml:trace contextRef="#ctx0" brushRef="#br0" timeOffset="5403.5114">2953 180 30 0,'-7'6'15'0,"7"0"0"16,0-3-14-16,0 6-2 16,-4 0 0-16,-3 0 4 15,0 3 0-15,3 0 0 16,4 3 0-16,0-3-2 16,4 0 1-16,-1 3-2 0,5-6 1 15,2-3-1-15,5 3 1 16,-1 0 2-16,0-18 1 15,-3 6-2-15,0-6 1 16,-1-3 0-16,-2-3 0 16,-4 6-3-16,-4-3 1 15,-4 0-2-15,-7 0 0 16,0-3-2-16,-3 12 1 16,0 0-4-16,-1 3 0 15,4 0-5-15,1 6 1 16,3-6-2-16,3 9 0 15,4-12-2-15,7 3 0 16,7-6 13-16,4 6 0 0</inkml:trace>
  <inkml:trace contextRef="#ctx0" brushRef="#br0" timeOffset="5731.7612">3207 145 29 0,'15'-9'14'0,"-8"6"9"0,-7 3-15 0,0 3-3 16,-4 6 1-16,-3-1-6 15,4 1 0-15,-8 3 1 16,0 0 0-16,4-3-2 16,0 9 0-16,-1 3 0 15,5 0 1-15,3-6 1 16,3 0 0-16,5 0 0 16,2-3 0-16,5-3 0 0,3-6 0 15,0-3 1-15,3-3 1 16,0-6-3-16,-3-3 1 15,0-6 2-15,-4 6 0 16,-2-3-4-16,-6-6 0 16,-2 6-1-16,-4-3 1 15,-4 6-4-15,-2 3 1 16,-6 3-3-16,2 3 0 16,-4-3-6-16,0 6 1 15,2 6-12-15,2-3 0 16</inkml:trace>
  <inkml:trace contextRef="#ctx0" brushRef="#br0" timeOffset="6138.3486">3530-136 18 0,'-4'0'9'0,"4"3"11"15,0-3-10-15,0 0 0 16,0 6 1-16,0-3-6 16,0 6 1-16,-3-3-3 0,3 3 0 15,-4 3-2-15,4 0 1 16,0 0 0-16,0 18 1 15,0-1-6-15,0 10 1 16,0 0 2-16,0 3 0 16,0 8-1-16,0-11 0 15,0 3-3-15,0-6 1 16,0-3 0-16,0-3 1 16,0-3-3-16,4-9 1 15,-1-6-1-15,1-9 0 16,-4-3-9-16,4-3 0 15,-1-6-4-15,4-9 0 16</inkml:trace>
  <inkml:trace contextRef="#ctx0" brushRef="#br0" timeOffset="6639.7872">3677 115 22 0,'7'-9'11'0,"4"9"5"16,-8 0-10-16,-3 0-2 16,4-6 0-16,-1 0 0 15,1 6 1-15,-4 0-1 16,0 0 0-16,4 9-3 16,-8-9 1-16,4 0 0 15,-4 0 1-15,1 3-3 16,-1 6 0-16,1 0-1 0,-4-3 0 15,-4 0-1-15,-4 0 1 16,1 3-2-16,-4-1 1 16,4-2 1-16,0 0 1 15,0-3-1-15,2 3 1 16,2 3 1-16,2-3 1 16,5-6 2-16,3 0 0 15,0 0-2-15,0 0 0 16,7 0 0-16,1 6 1 15,6-3-2-15,-4 3 0 16,2 0 0-16,2 3 0 16,0 0 0-16,-4 6 0 0,5-3-2 15,-1 3 1-15,-3-6 1 16,-4 6 0-16,0-3-6 16,0-9 0-16,1 6-7 15,-5 0 1-15,-3-9-18 16,7 0 1-16,4 3 22 15,0 3 0-15</inkml:trace>
  <inkml:trace contextRef="#ctx0" brushRef="#br0" timeOffset="7669.6277">4301 162 28 0,'3'3'14'0,"1"-3"6"0,-4 0-14 16,0 6-1-16,0-3 1 15,-4-3-4-15,4 0 0 0,-3 0-1 16,-1 0 1-16,0 0-1 16,-3-3 0-16,0-3 1 15,0 3 0-15,-8 0-3 16,1 0 0-16,0 3-3 15,-1 3 1-15,-3 3 0 16,4 0 1-16,0 6 1 16,0 0 0-16,3 9 0 15,0-3 0-15,4 9-1 16,4-3 1-16,3-3 1 16,3-3 1-16,4-3 0 15,4 0 1-15,4-9-1 16,-1-3 1-16,4-6-2 0,0-3 1 15,-1-3-3-15,-2-6 1 16,-1 0 2-16,-3 0 1 16,-1 0-3-16,-2 6 0 15,-1-3 2-15,-4 3 0 16,-3 6 1-16,4-3 0 16,-4 12-2-16,4-3 0 15,-1 12 0-15,1-6 0 16,3 6-1-16,0 6 0 15,0-6-8-15,1 0 1 16,2-6-4-16,1 3 1 16,0-9-9-16,0-3 0 15</inkml:trace>
  <inkml:trace contextRef="#ctx0" brushRef="#br0" timeOffset="8106.0035">4663 124 19 0,'3'-18'9'0,"-3"33"11"16,0-15-11-16,0-6-3 15,0 6 1-15,0 0-2 16,-3 0 1-16,-1-9-3 0,-3 3 1 16,0-3-2-16,0 3 0 15,0-6-3-15,-4 0 1 16,4 3-2-16,-4 3 0 16,4 12 2-16,-8 3 1 15,4 6-2-15,4 3 1 16,0 9 0-16,3 3 1 15,1-1-2-15,3 1 0 16,0 0-3-16,3-6 1 16,5 3-2-16,-1-6 0 15,4-9-2-15,3 0 1 16,-3-9-4-16,3 0 1 16,1-12-4-16,2 6 0 0,1-6 8 15,0 0 0-15</inkml:trace>
  <inkml:trace contextRef="#ctx0" brushRef="#br0" timeOffset="8586.0885">4928 136 21 0,'4'-3'10'0,"14"6"3"0,-18-3-11 16,3 0 0-16,0-3 1 16,1 0 3-16,-4 3 1 15,0-3-2-15,4-3 0 16,-4 0-1-16,0-3 1 15,0 6-3-15,-4-9 0 16,0 3-2-16,-2 3 0 16,-5 6-1-16,0 0 1 15,-3 0-1-15,-1 0 0 16,1 9-1-16,0 12 1 16,-1-12 0-16,1 6 1 0,3 0 1 15,4 11 0-15,0-5-1 16,3 6 1-16,1-3-1 15,3 3 0-15,7-6 0 16,0-3 0-16,4-3-5 16,3-6 1-16,0-6-8 15,4-3 1-15,4-3-7 16,-1-6 1-16,1 0 9 16,-4 0 1-16</inkml:trace>
  <inkml:trace contextRef="#ctx0" brushRef="#br0" timeOffset="8961.7865">5118 192 22 0,'-4'9'11'0,"8"-15"5"0,-4 6-11 16,0 0-2-16,0 9 1 16,0-9-1-16,3 9 0 15,1 3-2-15,3-3 1 16,0 6-2-16,4-3 1 15,0 3-1-15,7-6 1 16,-4 0-2-16,4 3 0 16,0-3 5-16,0-9 1 15,0-3-3-15,-1 0 0 16,1-3 0-16,-3-6 0 0,-4-6-3 16,-4 0 1-16,-4 3-3 15,-3-3 1-15,-3-3-2 16,-8 0 1-16,1-3 1 15,-4 10 1-15,-4 2-5 16,0 6 0-16,0 9 1 16,0 0 1-16,0 3-5 15,3 9 1-15,5-7-7 16,-1-2 1-16,4 3 12 16,3 6 1-16</inkml:trace>
  <inkml:trace contextRef="#ctx0" brushRef="#br0" timeOffset="9487.0947">5526 91 19 0,'0'-18'9'0,"-3"21"10"0,3-3-10 15,0 0-4-15,0 9 0 16,0-9-4-16,0 6 1 16,0 6 0-16,0 0 0 15,0 3-2-15,0 6 0 0,0-1 0 16,0 4 1-16,3-3-1 15,1 9 0-15,0-12-2 16,0 3 1-16,2-6 0 16,6-6 1-16,-2-9 0 15,0-3 1-15,5-9-3 16,3 3 1-16,-4-12 1 16,-3 9 1-16,0-6-1 15,-1-3 0-15,-2-3 2 16,-1 6 1-16,-4 6-2 15,1-2 1-15,0 11-2 16,-4 3 0-16,0 3 1 16,0 14 1-16,0-8-1 15,0 9 0-15,0-3-5 0,3 3 0 16,1-6-4-16,3 3 0 16,0-3-5-16,4-9 0 15,0 3-3-15,0-12 1 16</inkml:trace>
  <inkml:trace contextRef="#ctx0" brushRef="#br0" timeOffset="9923.1694">5906 115 21 0,'8'0'10'15,"-1"30"1"-15,-7-24-11 0,3-1 2 16,-3 10 0-16,0 0 4 16,0 0 0-16,0 0-1 15,0 3 0-15,0 0-3 16,0-6 0-16,0 0-2 16,0-6 0-16,0 3 1 15,0-6 1-15,0-3 0 16,0 0 0-16,4-9 0 15,0-3 0-15,-1 0-1 16,4-6 1-16,0 0-3 16,4-3 0-16,0 0 0 15,3 9 1-15,-3 0 0 16,4 6 0-16,-5 4 0 0,1 2 0 16,0 5 0-16,0 4 1 15,-1 0-3-15,1 12 0 16,-4-3-3-16,1 0 1 15,-2 6-6-15,-2-3 0 16,4-3-9-16,-6 0 0 16,2-6 13-16,0 3 0 15</inkml:trace>
  <inkml:trace contextRef="#ctx0" brushRef="#br0" timeOffset="10612.8374">6186 219 28 0,'-14'-6'14'0,"10"18"7"16,4-12-15-16,0 0-1 16,0 0 0-16,8 0 0 15,2 6 0-15,4-6 0 16,4 0 1-16,7 0 1 15,4 3 0-15,4-3-8 16,-1 0 0-16,0-3-4 16,1-3 1-16,-5 3-1 15,-3 0 0-15,-4 0-1 16,-3-3 1-16,-3 6-8 16,-1-6 1-16,0 6-13 0,-3-3 0 15,4 6 22-15,-5-6 0 16</inkml:trace>
  <inkml:trace contextRef="#ctx0" brushRef="#br0" timeOffset="10326.6842">6330-34 23 0,'-11'0'11'0,"7"17"8"15,4-17-12-15,0 6-1 16,0-6 1-16,0 0-3 16,0 6 1-16,0 0-3 0,0 0 1 15,0 6-2-15,0 0 0 16,0 3 1-16,0 0 0 16,4 0-3-16,-4 12 1 15,3 0 0-15,-3 2 0 16,4 1-1-16,0 6 1 15,3-6-6-15,-4 0 0 16,1-3-3-16,0 0 1 31,-1-3-11-31,1-12 0 16,-4-6 7-16,3-6 1 16</inkml:trace>
  <inkml:trace contextRef="#ctx0" brushRef="#br0" timeOffset="11094.3648">6767 127 21 0,'7'-3'10'0,"11"9"5"0,-18-6-11 16,0-3 2-16,0 3 1 0,0 0-2 15,-4 0 1-15,1 0 0 16,-1 0 0-16,0-3-5 16,-3-6 0-16,-3 9-2 15,-1-3 1-15,-4-3-2 16,1 6 0-16,0 6 1 16,0-3 1-16,2-3-1 15,2 9 1-15,3-3 0 16,0 0 1-16,3-6-1 15,4 15 1-15,0-7 0 16,8-5 0-16,-2 6-2 16,6 3 1-16,2-6 0 15,4 0 1-15,0 3 0 16,-1 0 1-16,1 3-1 16,0-3 0-16,-4 0-2 0,-3 3 1 15,-4 3 0-15,1-6 1 16,-5-3-1-16,-3 3 1 15,-3 9-1-15,-5-9 0 16,-2 3-2-16,-8-3 1 16,0 3-2-16,0-3 1 15,0-6-5-15,3 0 0 16,5-3-6-16,0 0 0 16,-2 3-8-16,6-6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2.0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 1367 31 0,'-7'3'15'0,"7"-12"5"0,0 6-16 0,0 3 1 16,0 0 1-16,0-3-3 15,0-6 0-15,4-3 1 16,-1-3 0-16,4 3 0 16,1-9 0-16,2-6-7 15,4 3 1-15,4-14 2 16,0-4 0-16,4-10 2 16,3 8 1-16,3-4-2 15,12-9 0-15,3 1-1 16,3-4 0-16,2 0-1 15,-2 4 0-15,4 1 1 0,-3-5 0 16,-1 7 0-16,1 1 0 16,-1 2 0-16,-3 8 1 15,1 0-2-15,-8 3 1 16,3 6 0-16,-3 9 1 16,-8 3-3-16,-2 3 1 15,-5 6 1-15,-7 4 0 16,1-1 0-16,-5 3 1 15,-2 3-2-15,-8 3 0 16,3 0 1-16,-3-3 0 16,0 3-1-16,0 0 1 15,0 0 0-15,0 0 0 16,0 0 1-16,0 0 1 16,0-3-5-16,0 0 1 0,-3 0 2 15,3 3 1-15,0-3-2 16,-4 0 0-16,0-3-1 15,4-3 0-15,-3 0 1 16,3 0 0-16,-4-3-1 16,1 3 1-16,-8 0 0 15,4-3 1-15,-1 0 0 16,-2 0 0-16,-1 0-1 16,0 0 1-16,1 0 1 15,-2 4 0-15,-2-1-1 16,0 3 0-16,0 3 1 15,-1 0 1-15,1 3-2 0,4 3 1 16,-2-3-1-16,6 0 0 16,2 3-1-16,4 0 0 15,0 3 3-15,4-3 1 16,2 0-2-16,6-3 1 16,2 0-1-16,7-3 0 15,4 3 0-15,0-3 0 16,1 0 0-16,-2-3 0 15,-2 3-2-15,0-3 0 16,-1 3 3-16,-3 0 0 16,-8 3-1-16,2-3 1 15,-6 6-1-15,2 0 0 16,-4 0 0-16,-4 3 0 0,0 3 0 16,0 3 1-16,-4-1-2 15,0 4 1-15,-3 0-1 16,0 3 0-16,-4 3 1 15,0 12 0-15,1-3-1 16,-1 3 1-16,4-1 0 16,-8-2 0-16,-3 0-2 15,4-3 1-15,10-6-1 16,1-3 1-16,0-3 0 16,-1 3 0-16,-4-6 1 15,16-6 0-15,-8 2-2 16,7-8 1-16,-4 6 1 15,1-2 0-15,0-8-2 0,-1 2 0 16,1-2-1-16,-4 4 0 16,0-8-1-16,0 8 1 15,0 0-2-15,0 0 0 16,0 0-5-16,0 0 0 16,0 0-6-16,0-4 0 15,0 4-12-15,7-6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2.0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 1367 31 0,'-7'3'15'0,"7"-12"5"0,0 6-16 0,0 3 1 16,0 0 1-16,0-3-3 15,0-6 0-15,4-3 1 16,-1-3 0-16,4 3 0 16,1-9 0-16,2-6-7 15,4 3 1-15,4-14 2 16,0-4 0-16,4-10 2 16,3 8 1-16,3-4-2 15,12-9 0-15,3 1-1 16,3-4 0-16,2 0-1 15,-2 4 0-15,4 1 1 0,-3-5 0 16,-2 7 0-16,2 1 0 16,-1 2 0-16,-3 8 1 15,1 0-2-15,-8 3 1 16,3 6 0-16,-3 9 1 16,-8 3-3-16,-2 3 1 15,-5 6 1-15,-7 4 0 16,1-1 0-16,-5 3 1 15,-2 3-2-15,-8 3 0 16,3 0 1-16,-3-3 0 16,0 3-1-16,0 0 1 15,0 0 0-15,0 0 0 16,0 0 1-16,0 0 1 16,0-3-5-16,0 0 1 0,-3 0 2 15,3 3 1-15,0-3-2 16,-4 0 0-16,0-3-1 15,4-3 0-15,-3 0 1 16,3 0 0-16,-4-3-1 16,1 3 1-16,-8 0 0 15,4-3 1-15,-1 0 0 16,-2 0 0-16,-1 0-1 16,0 0 1-16,1 0 1 15,-2 4 0-15,-2-1-1 16,0 3 0-16,0 3 1 15,-1 0 1-15,1 3-2 0,4 3 1 16,-2-3-1-16,6 0 0 16,2 3-1-16,4 0 0 15,0 3 3-15,4-3 1 16,2 0-2-16,6-3 1 16,2 0-1-16,7-3 0 15,4 3 0-15,0-3 0 16,1 0 0-16,-2-3 0 15,-2 3-2-15,0-3 0 16,-1 3 3-16,-3 0 0 16,-8 3-1-16,2-3 1 15,-6 6-1-15,2 0 0 16,-4 0 0-16,-4 3 0 0,0 3 0 16,0 3 1-16,-4-1-2 15,0 4 1-15,-3 0-1 16,0 3 0-16,-4 3 1 15,0 12 0-15,1-3-1 16,-1 3 1-16,4-1 0 16,-8-2 0-16,-3 0-2 15,4-3 1-15,10-6-1 16,1-3 1-16,0-3 0 16,-1 3 0-16,-4-6 1 15,16-6 0-15,-8 2-2 16,7-8 1-16,-4 6 1 15,1-2 0-15,0-8-2 0,-1 2 0 16,1-2-1-16,-4 4 0 16,0-8-1-16,0 8 1 15,0 0-2-15,0 0 0 16,0 0-5-16,0 0 0 16,0 0-6-16,0-4 0 15,0 4-12-15,7-6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4.8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-69-23 24 0,'0'-2'12'0,"0"-7"5"0,0 9-11 15,3 6-1-15,-3 2 1 16,0 7-2-16,0 0 0 15,-3 6-2-15,3 12 1 16,0 3-3-16,3-6 0 16,1 2 1-16,4 1 1 15,-2 6-2-15,2-9 0 16,-2 0-1-16,2-9 0 16,-1-3-7-16,0 0 1 15,1-9-5-15,-5-3 1 16,-3-6-12-16,3-3 1 15</inkml:trace>
  <inkml:trace contextRef="#ctx0" brushRef="#br0" timeOffset="-316.7604">-248 46 25 0,'7'0'12'0,"-7"-3"3"0,0 3-12 16,0 3 0-16,0-3 0 16,0 9 1-16,0 0 0 15,0 0-2-15,0 0 1 16,3 3 0-16,1 0 1 16,-1 12-4-16,5 2 0 15,-1 1 0-15,0 3 1 16,4 0-2-16,-4-3 1 15,4 3-2-15,-4 0 0 16,0-6-6-16,0-3 1 0,1-3-8 16,-1-6 0-16,-4-6-1 15,4-6 1-15</inkml:trace>
  <inkml:trace contextRef="#ctx0" brushRef="#br0" timeOffset="328.9948">-274 204 26 0,'0'6'13'0,"4"-15"4"15,3 9-13-15,4-6 1 16,0 6 1-16,7-6 0 16,0 3 1-16,7-9-5 0,7 3 0 15,0 3-2-15,0-2 1 16,0-1-1-16,-2 0 1 15,-2 0-2-15,1 9 0 16,-8-9-6-16,-3 9 1 16,-3-3-6-16,-8 6 1 15,-7-3-14-15,0 6 0 16,-7 3 24-16,-4-3 1 16</inkml:trace>
  <inkml:trace contextRef="#ctx0" brushRef="#br0" timeOffset="599.9039">-241 294 27 0,'-7'6'13'16,"10"-30"4"-16,-3 24-14 0,0 0-1 16,7 3 1-16,4 0 3 15,3-3 1-15,1-6-4 16,3 0 0-16,3 0-1 15,4-3 0-15,4 0-3 16,0-3 1-16,-5 3 0 16,2 0 0-16,-4-3-1 15,-5 3 1-15,-2 6-2 16,2-3 0-16,-9 0-16 16,-1 6 0-16,-7-6-5 15,0 6 1-15</inkml:trace>
  <inkml:trace contextRef="#ctx0" brushRef="#br0" timeOffset="1227.985">472 204 25 0,'0'-3'12'0,"0"3"9"15,0 0-13-15,0 0-3 0,-4 3 0 16,1-3-3-16,0 15 1 15,-5-9-2-15,1 9 1 16,-4 6-2-16,4-3 1 16,4 6-2-16,-1-3 0 15,4 6 1-15,7-6 0 16,4 0 0-16,3-3 0 16,0-9 1-16,4-3 0 15,0-6 1-15,0-3 0 16,4-6-2-16,-4 0 0 15,-4-6 1-15,-3-3 0 32,-11-9-8-32,-7 6 1 0,-4-3-2 15,0 9 0-15,1 3-5 16,-5 3 0-16,4 0-5 16,5 6 1-16</inkml:trace>
  <inkml:trace contextRef="#ctx0" brushRef="#br0" timeOffset="1604.8869">838 25 18 0,'-4'-21'9'0,"-3"36"1"0,7-18-9 16,-3 0 2-1,-5-3 0-15,2 3 2 0,-6-6 0 16,-2 9-1-16,4-3 1 16,-2 3-3-16,-2 3 1 15,-4-3-4-15,4 0 0 16,0 6 0-16,3 6 0 16,4 0 0-16,0 0 1 15,3-3 1-15,0 12 0 16,4-3 0-16,4 3 1 15,3 3-2-15,4-1 1 16,3 4-1-16,-3-3 0 16,0-3 0-16,3 9 1 15,-3 0-3-15,-1 0 0 0,2-6-7 16,-2 3 0-16,-2-9-5 16,-2 0 1-16,-2-6 3 15,-4-3 0-15</inkml:trace>
  <inkml:trace contextRef="#ctx0" brushRef="#br0" timeOffset="1830.8322">598 324 28 0,'10'-9'14'0,"30"-12"3"0,-22 12-14 15,7 0-1-15,0-3 0 16,0 3-4-16,0 6 0 16,3 0-3-16,-2 0 0 15,-8 0-15-15,0 0 1 16,-4 9 13-16,0 0 0 16</inkml:trace>
  <inkml:trace contextRef="#ctx0" brushRef="#br0" timeOffset="2745.3978">1268 55 35 0,'22'0'17'0,"17"-30"3"0,-24 27-19 15,3-3 3-15,2 0 1 16,2 0-3-16,0 3 1 16,-1-3-3-16,-3 6 0 15,0 0-1-15,-4 0 1 16,1 9-2-16,-4-6 1 0,-1 6-10 16,-2 0 1-16,-1-9-7 15,0 12 0-15,-7-12 4 16,0 15 0-16</inkml:trace>
  <inkml:trace contextRef="#ctx0" brushRef="#br0" timeOffset="2957.0065">1308 270 29 0,'6'12'14'0,"20"-30"4"15,-16 15-16-15,4-3 1 16,4-3 0-16,4 3-1 16,0-3 0-16,-1 3-3 0,1 0 1 15,-4 0-11-15,0 3 0 16,0-3-13-16,-4 3 0 16</inkml:trace>
  <inkml:trace contextRef="#ctx0" brushRef="#br0" timeOffset="2461.6253">1329 67 21 0,'-3'-6'10'0,"3"-3"8"0,0 12-10 16,-4 6-2-16,4-3 1 0,0 0-5 15,0 3 0-15,0 6 0 16,0 0 1-16,4 6-3 15,-1 8 0-15,0 1 0 16,5 0 1-16,-2 0-4 16,6 0 0-16,-2 0-8 15,1-6 1-15,0 0-8 16,-4-12 1-16,0-3 9 16,-3 0 0-16</inkml:trace>
  <inkml:trace contextRef="#ctx0" brushRef="#br0" timeOffset="3497.3468">1784 174 19 0,'-14'-3'9'0,"3"6"6"16,7-3-9-16,-3 6-3 15,-4 0 0-15,-3 0-1 16,0-3 1-16,-1 6-3 16,1 3 1-16,0-3-1 15,3 0 0-15,0 3-1 16,5 3 1-16,-2 3 0 15,4 3 1-15,4 0-1 16,4 0 0-16,4 0 0 16,-2-3 0-16,8-3 1 0,1-6 1 15,0 0-1-15,-1-9 1 16,4-9-1-16,-4 3 1 16,0-9-2-16,-3 3 0 15,0-6-1-15,-8 0 1 16,1-3 0-16,0 0 0 15,-4 9 0-15,0 3 1 16,0 0-1-16,0 9 1 16,0 0 0-16,0 12 0 15,3 3-2-15,1 0 0 16,3 3 0-16,0 3 1 0,0-3-8 16,4-6 0-16,0-3-8 15,0 0 0-15,-1-6 6 16,4-6 0-16</inkml:trace>
  <inkml:trace contextRef="#ctx0" brushRef="#br0" timeOffset="3872.2477">2110 145 19 0,'0'-9'9'0,"4"18"8"16,-4-9-9-16,0-3-4 15,-4 3 0-15,1 0 1 0,-1 0 1 16,-3-6-5-16,0 6 1 16,-4 0-1-16,0 6 0 15,-3 3-3-15,3-4 0 16,0 10 1-16,1-3 1 15,-1 6 1-15,0 3 0 16,0 3-1-16,4 0 1 16,4 0-2-16,3 3 0 15,3-6 1-15,4 0 1 16,4-3-5-16,0-9 1 16,3-3-3-16,1-3 1 15,-1-6-15-15,4-3 0 0,-4-9 12 16,8 0 1-16</inkml:trace>
  <inkml:trace contextRef="#ctx0" brushRef="#br0" timeOffset="4292.4036">2250 264 11 0,'0'-9'5'0,"4"24"6"16,-1-15-6-16,4 6 2 15,1-12 0-15,-1 0 0 16,3 6 0-16,1 0-3 16,0-9 1-16,0 6-2 15,0 0 1-15,-1-3-3 16,1-3 1-16,-4 6-1 0,1-12 0 16,-5 3 0-16,-3 3 1 15,0-3-2-15,-3 3 1 16,-5 0-1-16,-2 9 0 15,-1-3-1-15,-4 0 0 16,1 6-1-16,-4 0 1 16,0 12 1-16,0 0 0 15,1 3 0-15,2 3 1 32,15 9-1-32,3-3 0 15,5-6 0-15,2-3 0 0,5-3-2 16,-1-6 0-16,0 0-5 15,4-9 0-15,0 0-9 16,0-9 1-16,0 9-1 16,0-9 1-16</inkml:trace>
  <inkml:trace contextRef="#ctx0" brushRef="#br0" timeOffset="5012.8245">2565-82 26 0,'-7'-12'13'0,"7"9"3"0,0 3-12 0,0 0-2 15,0 9 0-15,0 3 4 16,0 6 0-16,0 6-3 16,0 14 1-16,0 4-4 15,0-3 1-15,0 18 0 16,7-10 0-16,-3-5-2 15,0-9 0-15,-1-3 2 16,1-3 1-16,-1-9 0 16,5-6 1-16,2-12-3 15,1-9 0-15,4-3 0 16,-1-6 1-16,0 0-2 16,1 0 1-16,3-3-1 0,3 6 1 15,-6 6 2-15,-1 3 0 16,-4 6-4-16,2 9 1 15,-6 0 1-15,-2 3 0 16,-8-3 0-16,-6 12 0 16,-4 0-1-16,-4-3 1 15,0 3-4-15,0 0 1 16,-4-6-1-16,1-3 0 16,3-3-4-16,0-6 1 15,3-3 2-15,4 0 1 0,4-3-9 16,4-6 0-16,10-9 1 15,4 3 0-15</inkml:trace>
  <inkml:trace contextRef="#ctx0" brushRef="#br0" timeOffset="5403.5114">2953 180 30 0,'-7'6'15'0,"7"0"0"16,0-3-14-16,0 6-2 16,-4 0 0-16,-3 0 4 15,0 3 0-15,3 0 0 16,4 3 0-16,0-3-2 16,4 0 1-16,-1 3-2 0,5-6 1 15,2-3-1-15,5 3 1 16,-1 0 2-16,0-18 1 15,-3 6-2-15,0-6 1 16,-1-3 0-16,-2-3 0 16,-4 6-3-16,-4-3 1 15,-4 0-2-15,-7 0 0 16,0-3-2-16,-3 12 1 16,0 0-4-16,-1 3 0 15,4 0-5-15,1 6 1 16,3-6-2-16,3 9 0 15,4-12-2-15,7 3 0 16,7-6 13-16,4 6 0 0</inkml:trace>
  <inkml:trace contextRef="#ctx0" brushRef="#br0" timeOffset="5731.7612">3207 145 29 0,'15'-9'14'0,"-8"6"9"0,-7 3-15 0,0 3-3 16,-4 6 1-16,-3-1-6 15,4 1 0-15,-8 3 1 16,0 0 0-16,4-3-2 16,0 9 0-16,-1 3 0 15,5 0 1-15,3-6 1 16,3 0 0-16,5 0 0 16,2-3 0-16,5-3 0 0,3-6 0 15,0-3 1-15,3-3 1 16,0-6-3-16,-3-3 1 15,0-6 2-15,-4 6 0 16,-2-3-4-16,-6-6 0 16,-2 6-1-16,-4-3 1 15,-4 6-4-15,-2 3 1 16,-6 3-3-16,2 3 0 16,-4-3-6-16,0 6 1 15,2 6-12-15,2-3 0 16</inkml:trace>
  <inkml:trace contextRef="#ctx0" brushRef="#br0" timeOffset="6138.3486">3530-136 18 0,'-4'0'9'0,"4"3"11"15,0-3-10-15,0 0 0 16,0 6 1-16,0-3-6 16,0 6 1-16,-3-3-3 0,3 3 0 15,-4 3-2-15,4 0 1 16,0 0 0-16,0 18 1 15,0-1-6-15,0 10 1 16,0 0 2-16,0 3 0 16,0 8-1-16,0-11 0 15,0 3-3-15,0-6 1 16,0-3 0-16,0-3 1 16,0-3-3-16,4-9 1 15,-1-6-1-15,1-9 0 16,-4-3-9-16,4-3 0 15,-1-6-4-15,4-9 0 16</inkml:trace>
  <inkml:trace contextRef="#ctx0" brushRef="#br0" timeOffset="6639.7872">3677 115 22 0,'7'-9'11'0,"4"9"5"16,-8 0-10-16,-3 0-2 16,4-6 0-16,-1 0 0 15,1 6 1-15,-4 0-1 16,0 0 0-16,4 9-3 16,-8-9 1-16,4 0 0 15,-4 0 1-15,1 3-3 16,-1 6 0-16,1 0-1 0,-4-3 0 15,-4 0-1-15,-4 0 1 16,1 3-2-16,-4-1 1 16,4-2 1-16,0 0 1 15,0-3-1-15,2 3 1 16,2 3 1-16,2-3 1 16,5-6 2-16,3 0 0 15,0 0-2-15,0 0 0 16,7 0 0-16,1 6 1 15,6-3-2-15,-4 3 0 16,2 0 0-16,2 3 0 16,0 0 0-16,-4 6 0 0,5-3-2 15,-1 3 1-15,-3-6 1 16,-4 6 0-16,0-3-6 16,0-9 0-16,1 6-7 15,-5 0 1-15,-3-9-18 16,7 0 1-16,4 3 22 15,0 3 0-15</inkml:trace>
  <inkml:trace contextRef="#ctx0" brushRef="#br0" timeOffset="7669.6277">4301 162 28 0,'3'3'14'0,"1"-3"6"0,-4 0-14 16,0 6-1-16,0-3 1 15,-4-3-4-15,4 0 0 0,-3 0-1 16,-1 0 1-16,0 0-1 16,-3-3 0-16,0-3 1 15,0 3 0-15,-8 0-3 16,1 0 0-16,0 3-3 15,-1 3 1-15,-3 3 0 16,4 0 1-16,0 6 1 16,0 0 0-16,3 9 0 15,0-3 0-15,4 9-1 16,4-3 1-16,3-3 1 16,3-3 1-16,4-3 0 15,4 0 1-15,4-9-1 16,-1-3 1-16,4-6-2 0,0-3 1 15,-1-3-3-15,-2-6 1 16,-1 0 2-16,-3 0 1 16,-1 0-3-16,-2 6 0 15,-1-3 2-15,-4 3 0 16,-3 6 1-16,4-3 0 16,-4 12-2-16,4-3 0 15,-1 12 0-15,1-6 0 16,3 6-1-16,0 6 0 15,0-6-8-15,1 0 1 16,2-6-4-16,1 3 1 16,0-9-9-16,0-3 0 15</inkml:trace>
  <inkml:trace contextRef="#ctx0" brushRef="#br0" timeOffset="8106.0035">4663 124 19 0,'3'-18'9'0,"-3"33"11"16,0-15-11-16,0-6-3 15,0 6 1-15,0 0-2 16,-3 0 1-16,-1-9-3 0,-3 3 1 16,0-3-2-16,0 3 0 15,0-6-3-15,-4 0 1 16,4 3-2-16,-4 3 0 16,4 12 2-16,-8 3 1 15,4 6-2-15,4 3 1 16,0 9 0-16,3 3 1 15,1-1-2-15,3 1 0 16,0 0-3-16,3-6 1 16,5 3-2-16,-1-6 0 15,4-9-2-15,3 0 1 16,-3-9-4-16,3 0 1 16,1-12-4-16,2 6 0 0,1-6 8 15,0 0 0-15</inkml:trace>
  <inkml:trace contextRef="#ctx0" brushRef="#br0" timeOffset="8586.0885">4928 136 21 0,'4'-3'10'0,"14"6"3"0,-18-3-11 16,3 0 0-16,0-3 1 16,1 0 3-16,-4 3 1 15,0-3-2-15,4-3 0 16,-4 0-1-16,0-3 1 15,0 6-3-15,-4-9 0 16,0 3-2-16,-2 3 0 16,-5 6-1-16,0 0 1 15,-3 0-1-15,-1 0 0 16,1 9-1-16,0 12 1 16,-1-12 0-16,1 6 1 0,3 0 1 15,4 11 0-15,0-5-1 16,3 6 1-16,1-3-1 15,3 3 0-15,7-6 0 16,0-3 0-16,4-3-5 16,3-6 1-16,0-6-8 15,4-3 1-15,4-3-7 16,-1-6 1-16,1 0 9 16,-4 0 1-16</inkml:trace>
  <inkml:trace contextRef="#ctx0" brushRef="#br0" timeOffset="8961.7865">5118 192 22 0,'-4'9'11'0,"8"-15"5"0,-4 6-11 16,0 0-2-16,0 9 1 16,0-9-1-16,3 9 0 15,1 3-2-15,3-3 1 16,0 6-2-16,4-3 1 15,0 3-1-15,7-6 1 16,-4 0-2-16,4 3 0 16,0-3 5-16,0-9 1 15,0-3-3-15,-1 0 0 16,1-3 0-16,-3-6 0 0,-4-6-3 16,-4 0 1-16,-4 3-3 15,-3-3 1-15,-3-3-2 16,-8 0 1-16,1-3 1 15,-4 10 1-15,-4 2-5 16,0 6 0-16,0 9 1 16,0 0 1-16,0 3-5 15,3 9 1-15,5-7-7 16,-1-2 1-16,4 3 12 16,3 6 1-16</inkml:trace>
  <inkml:trace contextRef="#ctx0" brushRef="#br0" timeOffset="9487.0947">5526 91 19 0,'0'-18'9'0,"-3"21"10"0,3-3-10 15,0 0-4-15,0 9 0 16,0-9-4-16,0 6 1 16,0 6 0-16,0 0 0 15,0 3-2-15,0 6 0 0,0-1 0 16,0 4 1-16,3-3-1 15,1 9 0-15,0-12-2 16,0 3 1-16,2-6 0 16,6-6 1-16,-2-9 0 15,0-3 1-15,5-9-3 16,3 3 1-16,-4-12 1 16,-3 9 1-16,0-6-1 15,-1-3 0-15,-2-3 2 16,-1 6 1-16,-4 6-2 15,1-2 1-15,0 11-2 16,-4 3 0-16,0 3 1 16,0 14 1-16,0-8-1 15,0 9 0-15,0-3-5 0,3 3 0 16,1-6-4-16,3 3 0 16,0-3-5-16,4-9 0 15,0 3-3-15,0-12 1 16</inkml:trace>
  <inkml:trace contextRef="#ctx0" brushRef="#br0" timeOffset="9923.1694">5906 115 21 0,'8'0'10'15,"-1"30"1"-15,-7-24-11 0,3-1 2 16,-3 10 0-16,0 0 4 16,0 0 0-16,0 0-1 15,0 3 0-15,0 0-3 16,0-6 0-16,0 0-2 16,0-6 0-16,0 3 1 15,0-6 1-15,0-3 0 16,0 0 0-16,4-9 0 15,0-3 0-15,-1 0-1 16,4-6 1-16,0 0-3 16,4-3 0-16,0 0 0 15,3 9 1-15,-3 0 0 16,4 6 0-16,-5 4 0 0,1 2 0 16,0 5 0-16,0 4 1 15,-1 0-3-15,1 12 0 16,-4-3-3-16,1 0 1 15,-2 6-6-15,-2-3 0 16,4-3-9-16,-6 0 0 16,2-6 13-16,0 3 0 15</inkml:trace>
  <inkml:trace contextRef="#ctx0" brushRef="#br0" timeOffset="10612.8374">6186 219 28 0,'-14'-6'14'0,"10"18"7"16,4-12-15-16,0 0-1 16,0 0 0-16,8 0 0 15,2 6 0-15,4-6 0 16,4 0 1-16,7 0 1 15,4 3 0-15,4-3-8 16,-1 0 0-16,0-3-4 16,1-3 1-16,-5 3-1 15,-3 0 0-15,-4 0-1 16,-3-3 1-16,-3 6-8 16,-1-6 1-16,0 6-13 0,-3-3 0 15,4 6 22-15,-5-6 0 16</inkml:trace>
  <inkml:trace contextRef="#ctx0" brushRef="#br0" timeOffset="10326.6842">6330-34 23 0,'-11'0'11'0,"7"17"8"15,4-17-12-15,0 6-1 16,0-6 1-16,0 0-3 16,0 6 1-16,0 0-3 0,0 0 1 15,0 6-2-15,0 0 0 16,0 3 1-16,0 0 0 16,4 0-3-16,-4 12 1 15,3 0 0-15,-3 2 0 16,4 1-1-16,0 6 1 15,3-6-6-15,-4 0 0 16,1-3-3-16,0 0 1 31,-1-3-11-31,1-12 0 16,-4-6 7-16,3-6 1 16</inkml:trace>
  <inkml:trace contextRef="#ctx0" brushRef="#br0" timeOffset="11094.3648">6767 127 21 0,'7'-3'10'0,"11"9"5"0,-18-6-11 16,0-3 2-16,0 3 1 0,0 0-2 15,-4 0 1-15,1 0 0 16,-1 0 0-16,0-3-5 16,-3-6 0-16,-3 9-2 15,-1-3 1-15,-4-3-2 16,1 6 0-16,0 6 1 16,0-3 1-16,2-3-1 15,2 9 1-15,3-3 0 16,0 0 1-16,3-6-1 15,4 15 1-15,0-7 0 16,8-5 0-16,-2 6-2 16,6 3 1-16,2-6 0 15,4 0 1-15,0 3 0 16,-1 0 1-16,1 3-1 16,0-3 0-16,-4 0-2 0,-3 3 1 15,-4 3 0-15,1-6 1 16,-5-3-1-16,-3 3 1 15,-3 9-1-15,-5-9 0 16,-2 3-2-16,-8-3 1 16,0 3-2-16,0-3 1 15,0-6-5-15,3 0 0 16,5-3-6-16,0 0 0 16,-2 3-8-16,6-6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2.0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 1367 31 0,'-7'3'15'0,"7"-12"5"0,0 6-16 0,0 3 1 16,0 0 1-16,0-3-3 15,0-6 0-15,4-3 1 16,-1-3 0-16,4 3 0 16,1-9 0-16,2-6-7 15,4 3 1-15,4-14 2 16,0-4 0-16,4-10 2 16,3 8 1-16,3-4-2 15,12-9 0-15,3 1-1 16,3-4 0-16,2 0-1 15,-2 4 0-15,4 1 1 0,-3-5 0 16,-2 7 0-16,2 1 0 16,-1 2 0-16,-3 8 1 15,1 0-2-15,-8 3 1 16,3 6 0-16,-3 9 1 16,-8 3-3-16,-2 3 1 15,-5 6 1-15,-7 4 0 16,1-1 0-16,-5 3 1 15,-2 3-2-15,-8 3 0 16,3 0 1-16,-3-3 0 16,0 3-1-16,0 0 1 15,0 0 0-15,0 0 0 16,0 0 1-16,0 0 1 16,0-3-5-16,0 0 1 0,-3 0 2 15,3 3 1-15,0-3-2 16,-4 0 0-16,0-3-1 15,4-3 0-15,-3 0 1 16,3 0 0-16,-4-3-1 16,1 3 1-16,-8 0 0 15,4-3 1-15,-1 0 0 16,-2 0 0-16,-1 0-1 16,0 0 1-16,1 0 1 15,-2 4 0-15,-2-1-1 16,0 3 0-16,0 3 1 15,-1 0 1-15,1 3-2 0,4 3 1 16,-2-3-1-16,6 0 0 16,2 3-1-16,4 0 0 15,0 3 3-15,4-3 1 16,2 0-2-16,6-3 1 16,2 0-1-16,7-3 0 15,4 3 0-15,0-3 0 16,1 0 0-16,-2-3 0 15,-2 3-2-15,0-3 0 16,-1 3 3-16,-3 0 0 16,-8 3-1-16,2-3 1 15,-6 6-1-15,2 0 0 16,-4 0 0-16,-4 3 0 0,0 3 0 16,0 3 1-16,-4-1-2 15,0 4 1-15,-3 0-1 16,0 3 0-16,-4 3 1 15,0 12 0-15,1-3-1 16,-1 3 1-16,4-1 0 16,-8-2 0-16,-3 0-2 15,4-3 1-15,10-6-1 16,1-3 1-16,0-3 0 16,-1 3 0-16,-4-6 1 15,16-6 0-15,-8 2-2 16,7-8 1-16,-4 6 1 15,1-2 0-15,0-8-2 0,-1 2 0 16,1-2-1-16,-4 4 0 16,0-8-1-16,0 8 1 15,0 0-2-15,0 0 0 16,0 0-5-16,0 0 0 16,0 0-6-16,0-4 0 15,0 4-12-15,7-6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4.8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-69-23 24 0,'0'-2'12'0,"0"-7"5"0,0 9-11 15,3 6-1-15,-3 2 1 16,0 7-2-16,0 0 0 15,-3 6-2-15,3 12 1 16,0 3-3-16,3-6 0 16,1 2 1-16,4 1 1 15,-2 6-2-15,2-9 0 16,-2 0-1-16,2-9 0 16,-1-3-7-16,0 0 1 15,1-9-5-15,-5-3 1 16,-3-6-12-16,3-3 1 15</inkml:trace>
  <inkml:trace contextRef="#ctx0" brushRef="#br0" timeOffset="-316.7604">-248 46 25 0,'7'0'12'0,"-7"-3"3"0,0 3-12 16,0 3 0-16,0-3 0 16,0 9 1-16,0 0 0 15,0 0-2-15,0 0 1 16,3 3 0-16,1 0 1 16,-1 12-4-16,5 2 0 15,-1 1 0-15,0 3 1 16,4 0-2-16,-4-3 1 15,4 3-2-15,-4 0 0 16,0-6-6-16,0-3 1 0,1-3-8 16,-1-6 0-16,-4-6-1 15,4-6 1-15</inkml:trace>
  <inkml:trace contextRef="#ctx0" brushRef="#br0" timeOffset="328.9948">-274 204 26 0,'0'6'13'0,"4"-15"4"15,3 9-13-15,4-6 1 16,0 6 1-16,7-6 0 16,0 3 1-16,7-9-5 0,7 3 0 15,0 3-2-15,0-2 1 16,0-1-1-16,-2 0 1 15,-2 0-2-15,1 9 0 16,-8-9-6-16,-3 9 1 16,-3-3-6-16,-8 6 1 15,-7-3-14-15,0 6 0 16,-7 3 24-16,-4-3 1 16</inkml:trace>
  <inkml:trace contextRef="#ctx0" brushRef="#br0" timeOffset="599.9039">-241 294 27 0,'-7'6'13'16,"10"-30"4"-16,-3 24-14 0,0 0-1 16,7 3 1-16,4 0 3 15,3-3 1-15,1-6-4 16,3 0 0-16,3 0-1 15,4-3 0-15,4 0-3 16,0-3 1-16,-5 3 0 16,2 0 0-16,-4-3-1 15,-5 3 1-15,-2 6-2 16,2-3 0-16,-9 0-16 16,-1 6 0-16,-7-6-5 15,0 6 1-15</inkml:trace>
  <inkml:trace contextRef="#ctx0" brushRef="#br0" timeOffset="1227.985">472 204 25 0,'0'-3'12'0,"0"3"9"15,0 0-13-15,0 0-3 0,-4 3 0 16,1-3-3-16,0 15 1 15,-5-9-2-15,1 9 1 16,-4 6-2-16,4-3 1 16,4 6-2-16,-1-3 0 15,4 6 1-15,7-6 0 16,4 0 0-16,3-3 0 16,0-9 1-16,4-3 0 15,0-6 1-15,0-3 0 16,4-6-2-16,-4 0 0 15,-4-6 1-15,-3-3 0 32,-11-9-8-32,-7 6 1 0,-4-3-2 15,0 9 0-15,1 3-5 16,-5 3 0-16,4 0-5 16,5 6 1-16</inkml:trace>
  <inkml:trace contextRef="#ctx0" brushRef="#br0" timeOffset="1604.8869">838 25 18 0,'-4'-21'9'0,"-3"36"1"0,7-18-9 16,-3 0 2-1,-5-3 0-15,2 3 2 0,-6-6 0 16,-2 9-1-16,4-3 1 16,-2 3-3-16,-2 3 1 15,-4-3-4-15,4 0 0 16,0 6 0-16,3 6 0 16,4 0 0-16,0 0 1 15,3-3 1-15,0 12 0 16,4-3 0-16,4 3 1 15,3 3-2-15,4-1 1 16,3 4-1-16,-3-3 0 16,0-3 0-16,3 9 1 15,-3 0-3-15,-1 0 0 0,2-6-7 16,-2 3 0-16,-2-9-5 16,-2 0 1-16,-2-6 3 15,-4-3 0-15</inkml:trace>
  <inkml:trace contextRef="#ctx0" brushRef="#br0" timeOffset="1830.8322">598 324 28 0,'10'-9'14'0,"30"-12"3"0,-22 12-14 15,7 0-1-15,0-3 0 16,0 3-4-16,0 6 0 16,3 0-3-16,-2 0 0 15,-8 0-15-15,0 0 1 16,-4 9 13-16,0 0 0 16</inkml:trace>
  <inkml:trace contextRef="#ctx0" brushRef="#br0" timeOffset="2745.3978">1268 55 35 0,'22'0'17'0,"17"-30"3"0,-24 27-19 15,3-3 3-15,2 0 1 16,2 0-3-16,0 3 1 16,-1-3-3-16,-3 6 0 15,0 0-1-15,-4 0 1 16,1 9-2-16,-4-6 1 0,-1 6-10 16,-2 0 1-16,-1-9-7 15,0 12 0-15,-7-12 4 16,0 15 0-16</inkml:trace>
  <inkml:trace contextRef="#ctx0" brushRef="#br0" timeOffset="2957.0065">1308 270 29 0,'6'12'14'0,"20"-30"4"15,-16 15-16-15,4-3 1 16,4-3 0-16,4 3-1 16,0-3 0-16,-1 3-3 0,1 0 1 15,-4 0-11-15,0 3 0 16,0-3-13-16,-4 3 0 16</inkml:trace>
  <inkml:trace contextRef="#ctx0" brushRef="#br0" timeOffset="2461.6253">1329 67 21 0,'-3'-6'10'0,"3"-3"8"0,0 12-10 16,-4 6-2-16,4-3 1 0,0 0-5 15,0 3 0-15,0 6 0 16,0 0 1-16,4 6-3 15,-1 8 0-15,0 1 0 16,5 0 1-16,-2 0-4 16,6 0 0-16,-2 0-8 15,1-6 1-15,0 0-8 16,-4-12 1-16,0-3 9 16,-3 0 0-16</inkml:trace>
  <inkml:trace contextRef="#ctx0" brushRef="#br0" timeOffset="3497.3468">1784 174 19 0,'-14'-3'9'0,"3"6"6"16,7-3-9-16,-3 6-3 15,-4 0 0-15,-3 0-1 16,0-3 1-16,-1 6-3 16,1 3 1-16,0-3-1 15,3 0 0-15,0 3-1 16,5 3 1-16,-2 3 0 15,4 3 1-15,4 0-1 16,4 0 0-16,4 0 0 16,-2-3 0-16,8-3 1 0,1-6 1 15,0 0-1-15,-1-9 1 16,4-9-1-16,-4 3 1 16,0-9-2-16,-3 3 0 15,0-6-1-15,-8 0 1 16,1-3 0-16,0 0 0 15,-4 9 0-15,0 3 1 16,0 0-1-16,0 9 1 16,0 0 0-16,0 12 0 15,3 3-2-15,1 0 0 16,3 3 0-16,0 3 1 0,0-3-8 16,4-6 0-16,0-3-8 15,0 0 0-15,-1-6 6 16,4-6 0-16</inkml:trace>
  <inkml:trace contextRef="#ctx0" brushRef="#br0" timeOffset="3872.2477">2110 145 19 0,'0'-9'9'0,"4"18"8"16,-4-9-9-16,0-3-4 15,-4 3 0-15,1 0 1 0,-1 0 1 16,-3-6-5-16,0 6 1 16,-4 0-1-16,0 6 0 15,-3 3-3-15,3-4 0 16,0 10 1-16,1-3 1 15,-1 6 1-15,0 3 0 16,0 3-1-16,4 0 1 16,4 0-2-16,3 3 0 15,3-6 1-15,4 0 1 16,4-3-5-16,0-9 1 16,3-3-3-16,1-3 1 15,-1-6-15-15,4-3 0 0,-4-9 12 16,8 0 1-16</inkml:trace>
  <inkml:trace contextRef="#ctx0" brushRef="#br0" timeOffset="4292.4036">2250 264 11 0,'0'-9'5'0,"4"24"6"16,-1-15-6-16,4 6 2 15,1-12 0-15,-1 0 0 16,3 6 0-16,1 0-3 16,0-9 1-16,0 6-2 15,0 0 1-15,-1-3-3 16,1-3 1-16,-4 6-1 0,1-12 0 16,-5 3 0-16,-3 3 1 15,0-3-2-15,-3 3 1 16,-5 0-1-16,-2 9 0 15,-1-3-1-15,-4 0 0 16,1 6-1-16,-4 0 1 16,0 12 1-16,0 0 0 15,1 3 0-15,2 3 1 32,15 9-1-32,3-3 0 15,5-6 0-15,2-3 0 0,5-3-2 16,-1-6 0-16,0 0-5 15,4-9 0-15,0 0-9 16,0-9 1-16,0 9-1 16,0-9 1-16</inkml:trace>
  <inkml:trace contextRef="#ctx0" brushRef="#br0" timeOffset="5012.8245">2565-82 26 0,'-7'-12'13'0,"7"9"3"0,0 3-12 0,0 0-2 15,0 9 0-15,0 3 4 16,0 6 0-16,0 6-3 16,0 14 1-16,0 4-4 15,0-3 1-15,0 18 0 16,7-10 0-16,-3-5-2 15,0-9 0-15,-1-3 2 16,1-3 1-16,-1-9 0 16,5-6 1-16,2-12-3 15,1-9 0-15,4-3 0 16,-1-6 1-16,0 0-2 16,1 0 1-16,3-3-1 0,3 6 1 15,-6 6 2-15,-1 3 0 16,-4 6-4-16,2 9 1 15,-6 0 1-15,-2 3 0 16,-8-3 0-16,-6 12 0 16,-4 0-1-16,-4-3 1 15,0 3-4-15,0 0 1 16,-4-6-1-16,1-3 0 16,3-3-4-16,0-6 1 15,3-3 2-15,4 0 1 0,4-3-9 16,4-6 0-16,10-9 1 15,4 3 0-15</inkml:trace>
  <inkml:trace contextRef="#ctx0" brushRef="#br0" timeOffset="5403.5114">2953 180 30 0,'-7'6'15'0,"7"0"0"16,0-3-14-16,0 6-2 16,-4 0 0-16,-3 0 4 15,0 3 0-15,3 0 0 16,4 3 0-16,0-3-2 16,4 0 1-16,-1 3-2 0,5-6 1 15,2-3-1-15,5 3 1 16,-1 0 2-16,0-18 1 15,-3 6-2-15,0-6 1 16,-1-3 0-16,-2-3 0 16,-4 6-3-16,-4-3 1 15,-4 0-2-15,-7 0 0 16,0-3-2-16,-3 12 1 16,0 0-4-16,-1 3 0 15,4 0-5-15,1 6 1 16,3-6-2-16,3 9 0 15,4-12-2-15,7 3 0 16,7-6 13-16,4 6 0 0</inkml:trace>
  <inkml:trace contextRef="#ctx0" brushRef="#br0" timeOffset="5731.7612">3207 145 29 0,'15'-9'14'0,"-8"6"9"0,-7 3-15 0,0 3-3 16,-4 6 1-16,-3-1-6 15,4 1 0-15,-8 3 1 16,0 0 0-16,4-3-2 16,0 9 0-16,-1 3 0 15,5 0 1-15,3-6 1 16,3 0 0-16,5 0 0 16,2-3 0-16,5-3 0 0,3-6 0 15,0-3 1-15,3-3 1 16,0-6-3-16,-3-3 1 15,0-6 2-15,-4 6 0 16,-2-3-4-16,-6-6 0 16,-2 6-1-16,-4-3 1 15,-4 6-4-15,-2 3 1 16,-6 3-3-16,2 3 0 16,-4-3-6-16,0 6 1 15,2 6-12-15,2-3 0 16</inkml:trace>
  <inkml:trace contextRef="#ctx0" brushRef="#br0" timeOffset="6138.3486">3530-136 18 0,'-4'0'9'0,"4"3"11"15,0-3-10-15,0 0 0 16,0 6 1-16,0-3-6 16,0 6 1-16,-3-3-3 0,3 3 0 15,-4 3-2-15,4 0 1 16,0 0 0-16,0 18 1 15,0-1-6-15,0 10 1 16,0 0 2-16,0 3 0 16,0 8-1-16,0-11 0 15,0 3-3-15,0-6 1 16,0-3 0-16,0-3 1 16,0-3-3-16,4-9 1 15,-1-6-1-15,1-9 0 16,-4-3-9-16,4-3 0 15,-1-6-4-15,4-9 0 16</inkml:trace>
  <inkml:trace contextRef="#ctx0" brushRef="#br0" timeOffset="6639.7872">3677 115 22 0,'7'-9'11'0,"4"9"5"16,-8 0-10-16,-3 0-2 16,4-6 0-16,-1 0 0 15,1 6 1-15,-4 0-1 16,0 0 0-16,4 9-3 16,-8-9 1-16,4 0 0 15,-4 0 1-15,1 3-3 16,-1 6 0-16,1 0-1 0,-4-3 0 15,-4 0-1-15,-4 0 1 16,1 3-2-16,-4-1 1 16,4-2 1-16,0 0 1 15,0-3-1-15,2 3 1 16,2 3 1-16,2-3 1 16,5-6 2-16,3 0 0 15,0 0-2-15,0 0 0 16,7 0 0-16,1 6 1 15,6-3-2-15,-4 3 0 16,2 0 0-16,2 3 0 16,0 0 0-16,-4 6 0 0,5-3-2 15,-1 3 1-15,-3-6 1 16,-4 6 0-16,0-3-6 16,0-9 0-16,1 6-7 15,-5 0 1-15,-3-9-18 16,7 0 1-16,4 3 22 15,0 3 0-15</inkml:trace>
  <inkml:trace contextRef="#ctx0" brushRef="#br0" timeOffset="7669.6277">4301 162 28 0,'3'3'14'0,"1"-3"6"0,-4 0-14 16,0 6-1-16,0-3 1 15,-4-3-4-15,4 0 0 0,-3 0-1 16,-1 0 1-16,0 0-1 16,-3-3 0-16,0-3 1 15,0 3 0-15,-8 0-3 16,1 0 0-16,0 3-3 15,-1 3 1-15,-3 3 0 16,4 0 1-16,0 6 1 16,0 0 0-16,3 9 0 15,0-3 0-15,4 9-1 16,4-3 1-16,3-3 1 16,3-3 1-16,4-3 0 15,4 0 1-15,4-9-1 16,-1-3 1-16,4-6-2 0,0-3 1 15,-1-3-3-15,-2-6 1 16,-1 0 2-16,-3 0 1 16,-1 0-3-16,-2 6 0 15,-1-3 2-15,-4 3 0 16,-3 6 1-16,4-3 0 16,-4 12-2-16,4-3 0 15,-1 12 0-15,1-6 0 16,3 6-1-16,0 6 0 15,0-6-8-15,1 0 1 16,2-6-4-16,1 3 1 16,0-9-9-16,0-3 0 15</inkml:trace>
  <inkml:trace contextRef="#ctx0" brushRef="#br0" timeOffset="8106.0035">4663 124 19 0,'3'-18'9'0,"-3"33"11"16,0-15-11-16,0-6-3 15,0 6 1-15,0 0-2 16,-3 0 1-16,-1-9-3 0,-3 3 1 16,0-3-2-16,0 3 0 15,0-6-3-15,-4 0 1 16,4 3-2-16,-4 3 0 16,4 12 2-16,-8 3 1 15,4 6-2-15,4 3 1 16,0 9 0-16,3 3 1 15,1-1-2-15,3 1 0 16,0 0-3-16,3-6 1 16,5 3-2-16,-1-6 0 15,4-9-2-15,3 0 1 16,-3-9-4-16,3 0 1 16,1-12-4-16,2 6 0 0,1-6 8 15,0 0 0-15</inkml:trace>
  <inkml:trace contextRef="#ctx0" brushRef="#br0" timeOffset="8586.0885">4928 136 21 0,'4'-3'10'0,"14"6"3"0,-18-3-11 16,3 0 0-16,0-3 1 16,1 0 3-16,-4 3 1 15,0-3-2-15,4-3 0 16,-4 0-1-16,0-3 1 15,0 6-3-15,-4-9 0 16,0 3-2-16,-2 3 0 16,-5 6-1-16,0 0 1 15,-3 0-1-15,-1 0 0 16,1 9-1-16,0 12 1 16,-1-12 0-16,1 6 1 0,3 0 1 15,4 11 0-15,0-5-1 16,3 6 1-16,1-3-1 15,3 3 0-15,7-6 0 16,0-3 0-16,4-3-5 16,3-6 1-16,0-6-8 15,4-3 1-15,4-3-7 16,-1-6 1-16,1 0 9 16,-4 0 1-16</inkml:trace>
  <inkml:trace contextRef="#ctx0" brushRef="#br0" timeOffset="8961.7865">5118 192 22 0,'-4'9'11'0,"8"-15"5"0,-4 6-11 16,0 0-2-16,0 9 1 16,0-9-1-16,3 9 0 15,1 3-2-15,3-3 1 16,0 6-2-16,4-3 1 15,0 3-1-15,7-6 1 16,-4 0-2-16,4 3 0 16,0-3 5-16,0-9 1 15,0-3-3-15,-1 0 0 16,1-3 0-16,-3-6 0 0,-4-6-3 16,-4 0 1-16,-4 3-3 15,-3-3 1-15,-3-3-2 16,-8 0 1-16,1-3 1 15,-4 10 1-15,-4 2-5 16,0 6 0-16,0 9 1 16,0 0 1-16,0 3-5 15,3 9 1-15,5-7-7 16,-1-2 1-16,4 3 12 16,3 6 1-16</inkml:trace>
  <inkml:trace contextRef="#ctx0" brushRef="#br0" timeOffset="9487.0947">5526 91 19 0,'0'-18'9'0,"-3"21"10"0,3-3-10 15,0 0-4-15,0 9 0 16,0-9-4-16,0 6 1 16,0 6 0-16,0 0 0 15,0 3-2-15,0 6 0 0,0-1 0 16,0 4 1-16,3-3-1 15,1 9 0-15,0-12-2 16,0 3 1-16,2-6 0 16,6-6 1-16,-2-9 0 15,0-3 1-15,5-9-3 16,3 3 1-16,-4-12 1 16,-3 9 1-16,0-6-1 15,-1-3 0-15,-2-3 2 16,-1 6 1-16,-4 6-2 15,1-2 1-15,0 11-2 16,-4 3 0-16,0 3 1 16,0 14 1-16,0-8-1 15,0 9 0-15,0-3-5 0,3 3 0 16,1-6-4-16,3 3 0 16,0-3-5-16,4-9 0 15,0 3-3-15,0-12 1 16</inkml:trace>
  <inkml:trace contextRef="#ctx0" brushRef="#br0" timeOffset="9923.1694">5906 115 21 0,'8'0'10'15,"-1"30"1"-15,-7-24-11 0,3-1 2 16,-3 10 0-16,0 0 4 16,0 0 0-16,0 0-1 15,0 3 0-15,0 0-3 16,0-6 0-16,0 0-2 16,0-6 0-16,0 3 1 15,0-6 1-15,0-3 0 16,0 0 0-16,4-9 0 15,0-3 0-15,-1 0-1 16,4-6 1-16,0 0-3 16,4-3 0-16,0 0 0 15,3 9 1-15,-3 0 0 16,4 6 0-16,-5 4 0 0,1 2 0 16,0 5 0-16,0 4 1 15,-1 0-3-15,1 12 0 16,-4-3-3-16,1 0 1 15,-2 6-6-15,-2-3 0 16,4-3-9-16,-6 0 0 16,2-6 13-16,0 3 0 15</inkml:trace>
  <inkml:trace contextRef="#ctx0" brushRef="#br0" timeOffset="10612.8374">6186 219 28 0,'-14'-6'14'0,"10"18"7"16,4-12-15-16,0 0-1 16,0 0 0-16,8 0 0 15,2 6 0-15,4-6 0 16,4 0 1-16,7 0 1 15,4 3 0-15,4-3-8 16,-1 0 0-16,0-3-4 16,1-3 1-16,-5 3-1 15,-3 0 0-15,-4 0-1 16,-3-3 1-16,-3 6-8 16,-1-6 1-16,0 6-13 0,-3-3 0 15,4 6 22-15,-5-6 0 16</inkml:trace>
  <inkml:trace contextRef="#ctx0" brushRef="#br0" timeOffset="10326.6842">6330-34 23 0,'-11'0'11'0,"7"17"8"15,4-17-12-15,0 6-1 16,0-6 1-16,0 0-3 16,0 6 1-16,0 0-3 0,0 0 1 15,0 6-2-15,0 0 0 16,0 3 1-16,0 0 0 16,4 0-3-16,-4 12 1 15,3 0 0-15,-3 2 0 16,4 1-1-16,0 6 1 15,3-6-6-15,-4 0 0 16,1-3-3-16,0 0 1 31,-1-3-11-31,1-12 0 16,-4-6 7-16,3-6 1 16</inkml:trace>
  <inkml:trace contextRef="#ctx0" brushRef="#br0" timeOffset="11094.3648">6767 127 21 0,'7'-3'10'0,"11"9"5"0,-18-6-11 16,0-3 2-16,0 3 1 0,0 0-2 15,-4 0 1-15,1 0 0 16,-1 0 0-16,0-3-5 16,-3-6 0-16,-3 9-2 15,-1-3 1-15,-4-3-2 16,1 6 0-16,0 6 1 16,0-3 1-16,2-3-1 15,2 9 1-15,3-3 0 16,0 0 1-16,3-6-1 15,4 15 1-15,0-7 0 16,8-5 0-16,-2 6-2 16,6 3 1-16,2-6 0 15,4 0 1-15,0 3 0 16,-1 0 1-16,1 3-1 16,0-3 0-16,-4 0-2 0,-3 3 1 15,-4 3 0-15,1-6 1 16,-5-3-1-16,-3 3 1 15,-3 9-1-15,-5-9 0 16,-2 3-2-16,-8-3 1 16,0 3-2-16,0-3 1 15,0-6-5-15,3 0 0 16,5-3-6-16,0 0 0 16,-2 3-8-16,6-6 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2.0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 1367 31 0,'-7'3'15'0,"7"-12"5"0,0 6-16 0,0 3 1 16,0 0 1-16,0-3-3 15,0-6 0-15,4-3 1 16,-1-3 0-16,4 3 0 16,1-9 0-16,2-6-7 15,4 3 1-15,4-14 2 16,0-4 0-16,4-10 2 16,3 8 1-16,3-4-2 15,12-9 0-15,3 1-1 16,3-4 0-16,2 0-1 15,-2 4 0-15,4 1 1 0,-3-5 0 16,-2 7 0-16,2 1 0 16,-1 2 0-16,-3 8 1 15,1 0-2-15,-8 3 1 16,3 6 0-16,-3 9 1 16,-8 3-3-16,-2 3 1 15,-5 6 1-15,-7 4 0 16,1-1 0-16,-5 3 1 15,-2 3-2-15,-8 3 0 16,3 0 1-16,-3-3 0 16,0 3-1-16,0 0 1 15,0 0 0-15,0 0 0 16,0 0 1-16,0 0 1 16,0-3-5-16,0 0 1 0,-3 0 2 15,3 3 1-15,0-3-2 16,-4 0 0-16,0-3-1 15,4-3 0-15,-3 0 1 16,3 0 0-16,-4-3-1 16,1 3 1-16,-8 0 0 15,4-3 1-15,-1 0 0 16,-2 0 0-16,-1 0-1 16,0 0 1-16,1 0 1 15,-2 4 0-15,-2-1-1 16,0 3 0-16,0 3 1 15,-1 0 1-15,1 3-2 0,4 3 1 16,-2-3-1-16,6 0 0 16,2 3-1-16,4 0 0 15,0 3 3-15,4-3 1 16,2 0-2-16,6-3 1 16,2 0-1-16,7-3 0 15,4 3 0-15,0-3 0 16,1 0 0-16,-2-3 0 15,-2 3-2-15,0-3 0 16,-1 3 3-16,-3 0 0 16,-8 3-1-16,2-3 1 15,-6 6-1-15,2 0 0 16,-4 0 0-16,-4 3 0 0,0 3 0 16,0 3 1-16,-4-1-2 15,0 4 1-15,-3 0-1 16,0 3 0-16,-4 3 1 15,0 12 0-15,1-3-1 16,-1 3 1-16,4-1 0 16,-8-2 0-16,-3 0-2 15,4-3 1-15,10-6-1 16,1-3 1-16,0-3 0 16,-1 3 0-16,-4-6 1 15,16-6 0-15,-8 2-2 16,7-8 1-16,-4 6 1 15,1-2 0-15,0-8-2 0,-1 2 0 16,1-2-1-16,-4 4 0 16,0-8-1-16,0 8 1 15,0 0-2-15,0 0 0 16,0 0-5-16,0 0 0 16,0 0-6-16,0-4 0 15,0 4-12-15,7-6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4.8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-69-23 24 0,'0'-2'12'0,"0"-7"5"0,0 9-11 15,3 6-1-15,-3 2 1 16,0 7-2-16,0 0 0 15,-3 6-2-15,3 12 1 16,0 3-3-16,3-6 0 16,1 2 1-16,4 1 1 15,-2 6-2-15,2-9 0 16,-2 0-1-16,2-9 0 16,-1-3-7-16,0 0 1 15,1-9-5-15,-5-3 1 16,-3-6-12-16,3-3 1 15</inkml:trace>
  <inkml:trace contextRef="#ctx0" brushRef="#br0" timeOffset="-316.7604">-248 46 25 0,'7'0'12'0,"-7"-3"3"0,0 3-12 16,0 3 0-16,0-3 0 16,0 9 1-16,0 0 0 15,0 0-2-15,0 0 1 16,3 3 0-16,1 0 1 16,-1 12-4-16,5 2 0 15,-1 1 0-15,0 3 1 16,4 0-2-16,-4-3 1 15,4 3-2-15,-4 0 0 16,0-6-6-16,0-3 1 0,1-3-8 16,-1-6 0-16,-4-6-1 15,4-6 1-15</inkml:trace>
  <inkml:trace contextRef="#ctx0" brushRef="#br0" timeOffset="328.9948">-274 204 26 0,'0'6'13'0,"4"-15"4"15,3 9-13-15,4-6 1 16,0 6 1-16,7-6 0 16,0 3 1-16,7-9-5 0,7 3 0 15,0 3-2-15,0-2 1 16,0-1-1-16,-2 0 1 15,-2 0-2-15,1 9 0 16,-8-9-6-16,-3 9 1 16,-3-3-6-16,-8 6 1 15,-7-3-14-15,0 6 0 16,-7 3 24-16,-4-3 1 16</inkml:trace>
  <inkml:trace contextRef="#ctx0" brushRef="#br0" timeOffset="599.9039">-241 294 27 0,'-7'6'13'16,"10"-30"4"-16,-3 24-14 0,0 0-1 16,7 3 1-16,4 0 3 15,3-3 1-15,1-6-4 16,3 0 0-16,3 0-1 15,4-3 0-15,4 0-3 16,0-3 1-16,-5 3 0 16,2 0 0-16,-4-3-1 15,-5 3 1-15,-2 6-2 16,2-3 0-16,-9 0-16 16,-1 6 0-16,-7-6-5 15,0 6 1-15</inkml:trace>
  <inkml:trace contextRef="#ctx0" brushRef="#br0" timeOffset="1227.985">472 204 25 0,'0'-3'12'0,"0"3"9"15,0 0-13-15,0 0-3 0,-4 3 0 16,1-3-3-16,0 15 1 15,-5-9-2-15,1 9 1 16,-4 6-2-16,4-3 1 16,4 6-2-16,-1-3 0 15,4 6 1-15,7-6 0 16,4 0 0-16,3-3 0 16,0-9 1-16,4-3 0 15,0-6 1-15,0-3 0 16,4-6-2-16,-4 0 0 15,-4-6 1-15,-3-3 0 32,-11-9-8-32,-7 6 1 0,-4-3-2 15,0 9 0-15,1 3-5 16,-5 3 0-16,4 0-5 16,5 6 1-16</inkml:trace>
  <inkml:trace contextRef="#ctx0" brushRef="#br0" timeOffset="1604.8869">838 25 18 0,'-4'-21'9'0,"-3"36"1"0,7-18-9 16,-3 0 2-1,-5-3 0-15,2 3 2 0,-6-6 0 16,-2 9-1-16,4-3 1 16,-2 3-3-16,-2 3 1 15,-4-3-4-15,4 0 0 16,0 6 0-16,3 6 0 16,4 0 0-16,0 0 1 15,3-3 1-15,0 12 0 16,4-3 0-16,4 3 1 15,3 3-2-15,4-1 1 16,3 4-1-16,-3-3 0 16,0-3 0-16,3 9 1 15,-3 0-3-15,-1 0 0 0,2-6-7 16,-2 3 0-16,-2-9-5 16,-2 0 1-16,-2-6 3 15,-4-3 0-15</inkml:trace>
  <inkml:trace contextRef="#ctx0" brushRef="#br0" timeOffset="1830.8322">598 324 28 0,'10'-9'14'0,"30"-12"3"0,-22 12-14 15,7 0-1-15,0-3 0 16,0 3-4-16,0 6 0 16,3 0-3-16,-2 0 0 15,-8 0-15-15,0 0 1 16,-4 9 13-16,0 0 0 16</inkml:trace>
  <inkml:trace contextRef="#ctx0" brushRef="#br0" timeOffset="2745.3978">1268 55 35 0,'22'0'17'0,"17"-30"3"0,-24 27-19 15,3-3 3-15,2 0 1 16,2 0-3-16,0 3 1 16,-1-3-3-16,-3 6 0 15,0 0-1-15,-4 0 1 16,1 9-2-16,-4-6 1 0,-1 6-10 16,-2 0 1-16,-1-9-7 15,0 12 0-15,-7-12 4 16,0 15 0-16</inkml:trace>
  <inkml:trace contextRef="#ctx0" brushRef="#br0" timeOffset="2957.0065">1308 270 29 0,'6'12'14'0,"20"-30"4"15,-16 15-16-15,4-3 1 16,4-3 0-16,4 3-1 16,0-3 0-16,-1 3-3 0,1 0 1 15,-4 0-11-15,0 3 0 16,0-3-13-16,-4 3 0 16</inkml:trace>
  <inkml:trace contextRef="#ctx0" brushRef="#br0" timeOffset="2461.6253">1329 67 21 0,'-3'-6'10'0,"3"-3"8"0,0 12-10 16,-4 6-2-16,4-3 1 0,0 0-5 15,0 3 0-15,0 6 0 16,0 0 1-16,4 6-3 15,-1 8 0-15,0 1 0 16,5 0 1-16,-2 0-4 16,6 0 0-16,-2 0-8 15,1-6 1-15,0 0-8 16,-4-12 1-16,0-3 9 16,-3 0 0-16</inkml:trace>
  <inkml:trace contextRef="#ctx0" brushRef="#br0" timeOffset="3497.3468">1784 174 19 0,'-14'-3'9'0,"3"6"6"16,7-3-9-16,-3 6-3 15,-4 0 0-15,-3 0-1 16,0-3 1-16,-1 6-3 16,1 3 1-16,0-3-1 15,3 0 0-15,0 3-1 16,5 3 1-16,-2 3 0 15,4 3 1-15,4 0-1 16,4 0 0-16,4 0 0 16,-2-3 0-16,8-3 1 0,1-6 1 15,0 0-1-15,-1-9 1 16,4-9-1-16,-4 3 1 16,0-9-2-16,-3 3 0 15,0-6-1-15,-8 0 1 16,1-3 0-16,0 0 0 15,-4 9 0-15,0 3 1 16,0 0-1-16,0 9 1 16,0 0 0-16,0 12 0 15,3 3-2-15,1 0 0 16,3 3 0-16,0 3 1 0,0-3-8 16,4-6 0-16,0-3-8 15,0 0 0-15,-1-6 6 16,4-6 0-16</inkml:trace>
  <inkml:trace contextRef="#ctx0" brushRef="#br0" timeOffset="3872.2477">2110 145 19 0,'0'-9'9'0,"4"18"8"16,-4-9-9-16,0-3-4 15,-4 3 0-15,1 0 1 0,-1 0 1 16,-3-6-5-16,0 6 1 16,-4 0-1-16,0 6 0 15,-3 3-3-15,3-4 0 16,0 10 1-16,1-3 1 15,-1 6 1-15,0 3 0 16,0 3-1-16,4 0 1 16,4 0-2-16,3 3 0 15,3-6 1-15,4 0 1 16,4-3-5-16,0-9 1 16,3-3-3-16,1-3 1 15,-1-6-15-15,4-3 0 0,-4-9 12 16,8 0 1-16</inkml:trace>
  <inkml:trace contextRef="#ctx0" brushRef="#br0" timeOffset="4292.4036">2250 264 11 0,'0'-9'5'0,"4"24"6"16,-1-15-6-16,4 6 2 15,1-12 0-15,-1 0 0 16,3 6 0-16,1 0-3 16,0-9 1-16,0 6-2 15,0 0 1-15,-1-3-3 16,1-3 1-16,-4 6-1 0,1-12 0 16,-5 3 0-16,-3 3 1 15,0-3-2-15,-3 3 1 16,-5 0-1-16,-2 9 0 15,-1-3-1-15,-4 0 0 16,1 6-1-16,-4 0 1 16,0 12 1-16,0 0 0 15,1 3 0-15,2 3 1 32,15 9-1-32,3-3 0 15,5-6 0-15,2-3 0 0,5-3-2 16,-1-6 0-16,0 0-5 15,4-9 0-15,0 0-9 16,0-9 1-16,0 9-1 16,0-9 1-16</inkml:trace>
  <inkml:trace contextRef="#ctx0" brushRef="#br0" timeOffset="5012.8245">2565-82 26 0,'-7'-12'13'0,"7"9"3"0,0 3-12 0,0 0-2 15,0 9 0-15,0 3 4 16,0 6 0-16,0 6-3 16,0 14 1-16,0 4-4 15,0-3 1-15,0 18 0 16,7-10 0-16,-3-5-2 15,0-9 0-15,-1-3 2 16,1-3 1-16,-1-9 0 16,5-6 1-16,2-12-3 15,1-9 0-15,4-3 0 16,-1-6 1-16,0 0-2 16,1 0 1-16,3-3-1 0,3 6 1 15,-6 6 2-15,-1 3 0 16,-4 6-4-16,2 9 1 15,-6 0 1-15,-2 3 0 16,-8-3 0-16,-6 12 0 16,-4 0-1-16,-4-3 1 15,0 3-4-15,0 0 1 16,-4-6-1-16,1-3 0 16,3-3-4-16,0-6 1 15,3-3 2-15,4 0 1 0,4-3-9 16,4-6 0-16,10-9 1 15,4 3 0-15</inkml:trace>
  <inkml:trace contextRef="#ctx0" brushRef="#br0" timeOffset="5403.5114">2953 180 30 0,'-7'6'15'0,"7"0"0"16,0-3-14-16,0 6-2 16,-4 0 0-16,-3 0 4 15,0 3 0-15,3 0 0 16,4 3 0-16,0-3-2 16,4 0 1-16,-1 3-2 0,5-6 1 15,2-3-1-15,5 3 1 16,-1 0 2-16,0-18 1 15,-3 6-2-15,0-6 1 16,-1-3 0-16,-2-3 0 16,-4 6-3-16,-4-3 1 15,-4 0-2-15,-7 0 0 16,0-3-2-16,-3 12 1 16,0 0-4-16,-1 3 0 15,4 0-5-15,1 6 1 16,3-6-2-16,3 9 0 15,4-12-2-15,7 3 0 16,7-6 13-16,4 6 0 0</inkml:trace>
  <inkml:trace contextRef="#ctx0" brushRef="#br0" timeOffset="5731.7612">3207 145 29 0,'15'-9'14'0,"-8"6"9"0,-7 3-15 0,0 3-3 16,-4 6 1-16,-3-1-6 15,4 1 0-15,-8 3 1 16,0 0 0-16,4-3-2 16,0 9 0-16,-1 3 0 15,5 0 1-15,3-6 1 16,3 0 0-16,5 0 0 16,2-3 0-16,5-3 0 0,3-6 0 15,0-3 1-15,3-3 1 16,0-6-3-16,-3-3 1 15,0-6 2-15,-4 6 0 16,-2-3-4-16,-6-6 0 16,-2 6-1-16,-4-3 1 15,-4 6-4-15,-2 3 1 16,-6 3-3-16,2 3 0 16,-4-3-6-16,0 6 1 15,2 6-12-15,2-3 0 16</inkml:trace>
  <inkml:trace contextRef="#ctx0" brushRef="#br0" timeOffset="6138.3486">3530-136 18 0,'-4'0'9'0,"4"3"11"15,0-3-10-15,0 0 0 16,0 6 1-16,0-3-6 16,0 6 1-16,-3-3-3 0,3 3 0 15,-4 3-2-15,4 0 1 16,0 0 0-16,0 18 1 15,0-1-6-15,0 10 1 16,0 0 2-16,0 3 0 16,0 8-1-16,0-11 0 15,0 3-3-15,0-6 1 16,0-3 0-16,0-3 1 16,0-3-3-16,4-9 1 15,-1-6-1-15,1-9 0 16,-4-3-9-16,4-3 0 15,-1-6-4-15,4-9 0 16</inkml:trace>
  <inkml:trace contextRef="#ctx0" brushRef="#br0" timeOffset="6639.7872">3677 115 22 0,'7'-9'11'0,"4"9"5"16,-8 0-10-16,-3 0-2 16,4-6 0-16,-1 0 0 15,1 6 1-15,-4 0-1 16,0 0 0-16,4 9-3 16,-8-9 1-16,4 0 0 15,-4 0 1-15,1 3-3 16,-1 6 0-16,1 0-1 0,-4-3 0 15,-4 0-1-15,-4 0 1 16,1 3-2-16,-4-1 1 16,4-2 1-16,0 0 1 15,0-3-1-15,2 3 1 16,2 3 1-16,2-3 1 16,5-6 2-16,3 0 0 15,0 0-2-15,0 0 0 16,7 0 0-16,1 6 1 15,6-3-2-15,-4 3 0 16,2 0 0-16,2 3 0 16,0 0 0-16,-4 6 0 0,5-3-2 15,-1 3 1-15,-3-6 1 16,-4 6 0-16,0-3-6 16,0-9 0-16,1 6-7 15,-5 0 1-15,-3-9-18 16,7 0 1-16,4 3 22 15,0 3 0-15</inkml:trace>
  <inkml:trace contextRef="#ctx0" brushRef="#br0" timeOffset="7669.6277">4301 162 28 0,'3'3'14'0,"1"-3"6"0,-4 0-14 16,0 6-1-16,0-3 1 15,-4-3-4-15,4 0 0 0,-3 0-1 16,-1 0 1-16,0 0-1 16,-3-3 0-16,0-3 1 15,0 3 0-15,-8 0-3 16,1 0 0-16,0 3-3 15,-1 3 1-15,-3 3 0 16,4 0 1-16,0 6 1 16,0 0 0-16,3 9 0 15,0-3 0-15,4 9-1 16,4-3 1-16,3-3 1 16,3-3 1-16,4-3 0 15,4 0 1-15,4-9-1 16,-1-3 1-16,4-6-2 0,0-3 1 15,-1-3-3-15,-2-6 1 16,-1 0 2-16,-3 0 1 16,-1 0-3-16,-2 6 0 15,-1-3 2-15,-4 3 0 16,-3 6 1-16,4-3 0 16,-4 12-2-16,4-3 0 15,-1 12 0-15,1-6 0 16,3 6-1-16,0 6 0 15,0-6-8-15,1 0 1 16,2-6-4-16,1 3 1 16,0-9-9-16,0-3 0 15</inkml:trace>
  <inkml:trace contextRef="#ctx0" brushRef="#br0" timeOffset="8106.0035">4663 124 19 0,'3'-18'9'0,"-3"33"11"16,0-15-11-16,0-6-3 15,0 6 1-15,0 0-2 16,-3 0 1-16,-1-9-3 0,-3 3 1 16,0-3-2-16,0 3 0 15,0-6-3-15,-4 0 1 16,4 3-2-16,-4 3 0 16,4 12 2-16,-8 3 1 15,4 6-2-15,4 3 1 16,0 9 0-16,3 3 1 15,1-1-2-15,3 1 0 16,0 0-3-16,3-6 1 16,5 3-2-16,-1-6 0 15,4-9-2-15,3 0 1 16,-3-9-4-16,3 0 1 16,1-12-4-16,2 6 0 0,1-6 8 15,0 0 0-15</inkml:trace>
  <inkml:trace contextRef="#ctx0" brushRef="#br0" timeOffset="8586.0885">4928 136 21 0,'4'-3'10'0,"14"6"3"0,-18-3-11 16,3 0 0-16,0-3 1 16,1 0 3-16,-4 3 1 15,0-3-2-15,4-3 0 16,-4 0-1-16,0-3 1 15,0 6-3-15,-4-9 0 16,0 3-2-16,-2 3 0 16,-5 6-1-16,0 0 1 15,-3 0-1-15,-1 0 0 16,1 9-1-16,0 12 1 16,-1-12 0-16,1 6 1 0,3 0 1 15,4 11 0-15,0-5-1 16,3 6 1-16,1-3-1 15,3 3 0-15,7-6 0 16,0-3 0-16,4-3-5 16,3-6 1-16,0-6-8 15,4-3 1-15,4-3-7 16,-1-6 1-16,1 0 9 16,-4 0 1-16</inkml:trace>
  <inkml:trace contextRef="#ctx0" brushRef="#br0" timeOffset="8961.7865">5118 192 22 0,'-4'9'11'0,"8"-15"5"0,-4 6-11 16,0 0-2-16,0 9 1 16,0-9-1-16,3 9 0 15,1 3-2-15,3-3 1 16,0 6-2-16,4-3 1 15,0 3-1-15,7-6 1 16,-4 0-2-16,4 3 0 16,0-3 5-16,0-9 1 15,0-3-3-15,-1 0 0 16,1-3 0-16,-3-6 0 0,-4-6-3 16,-4 0 1-16,-4 3-3 15,-3-3 1-15,-3-3-2 16,-8 0 1-16,1-3 1 15,-4 10 1-15,-4 2-5 16,0 6 0-16,0 9 1 16,0 0 1-16,0 3-5 15,3 9 1-15,5-7-7 16,-1-2 1-16,4 3 12 16,3 6 1-16</inkml:trace>
  <inkml:trace contextRef="#ctx0" brushRef="#br0" timeOffset="9487.0947">5526 91 19 0,'0'-18'9'0,"-3"21"10"0,3-3-10 15,0 0-4-15,0 9 0 16,0-9-4-16,0 6 1 16,0 6 0-16,0 0 0 15,0 3-2-15,0 6 0 0,0-1 0 16,0 4 1-16,3-3-1 15,1 9 0-15,0-12-2 16,0 3 1-16,2-6 0 16,6-6 1-16,-2-9 0 15,0-3 1-15,5-9-3 16,3 3 1-16,-4-12 1 16,-3 9 1-16,0-6-1 15,-1-3 0-15,-2-3 2 16,-1 6 1-16,-4 6-2 15,1-2 1-15,0 11-2 16,-4 3 0-16,0 3 1 16,0 14 1-16,0-8-1 15,0 9 0-15,0-3-5 0,3 3 0 16,1-6-4-16,3 3 0 16,0-3-5-16,4-9 0 15,0 3-3-15,0-12 1 16</inkml:trace>
  <inkml:trace contextRef="#ctx0" brushRef="#br0" timeOffset="9923.1694">5906 115 21 0,'8'0'10'15,"-1"30"1"-15,-7-24-11 0,3-1 2 16,-3 10 0-16,0 0 4 16,0 0 0-16,0 0-1 15,0 3 0-15,0 0-3 16,0-6 0-16,0 0-2 16,0-6 0-16,0 3 1 15,0-6 1-15,0-3 0 16,0 0 0-16,4-9 0 15,0-3 0-15,-1 0-1 16,4-6 1-16,0 0-3 16,4-3 0-16,0 0 0 15,3 9 1-15,-3 0 0 16,4 6 0-16,-5 4 0 0,1 2 0 16,0 5 0-16,0 4 1 15,-1 0-3-15,1 12 0 16,-4-3-3-16,1 0 1 15,-2 6-6-15,-2-3 0 16,4-3-9-16,-6 0 0 16,2-6 13-16,0 3 0 15</inkml:trace>
  <inkml:trace contextRef="#ctx0" brushRef="#br0" timeOffset="10612.8374">6186 219 28 0,'-14'-6'14'0,"10"18"7"16,4-12-15-16,0 0-1 16,0 0 0-16,8 0 0 15,2 6 0-15,4-6 0 16,4 0 1-16,7 0 1 15,4 3 0-15,4-3-8 16,-1 0 0-16,0-3-4 16,1-3 1-16,-5 3-1 15,-3 0 0-15,-4 0-1 16,-3-3 1-16,-3 6-8 16,-1-6 1-16,0 6-13 0,-3-3 0 15,4 6 22-15,-5-6 0 16</inkml:trace>
  <inkml:trace contextRef="#ctx0" brushRef="#br0" timeOffset="10326.6842">6330-34 23 0,'-11'0'11'0,"7"17"8"15,4-17-12-15,0 6-1 16,0-6 1-16,0 0-3 16,0 6 1-16,0 0-3 0,0 0 1 15,0 6-2-15,0 0 0 16,0 3 1-16,0 0 0 16,4 0-3-16,-4 12 1 15,3 0 0-15,-3 2 0 16,4 1-1-16,0 6 1 15,3-6-6-15,-4 0 0 16,1-3-3-16,0 0 1 31,-1-3-11-31,1-12 0 16,-4-6 7-16,3-6 1 16</inkml:trace>
  <inkml:trace contextRef="#ctx0" brushRef="#br0" timeOffset="11094.3648">6767 127 21 0,'7'-3'10'0,"11"9"5"0,-18-6-11 16,0-3 2-16,0 3 1 0,0 0-2 15,-4 0 1-15,1 0 0 16,-1 0 0-16,0-3-5 16,-3-6 0-16,-3 9-2 15,-1-3 1-15,-4-3-2 16,1 6 0-16,0 6 1 16,0-3 1-16,2-3-1 15,2 9 1-15,3-3 0 16,0 0 1-16,3-6-1 15,4 15 1-15,0-7 0 16,8-5 0-16,-2 6-2 16,6 3 1-16,2-6 0 15,4 0 1-15,0 3 0 16,-1 0 1-16,1 3-1 16,0-3 0-16,-4 0-2 0,-3 3 1 15,-4 3 0-15,1-6 1 16,-5-3-1-16,-3 3 1 15,-3 9-1-15,-5-9 0 16,-2 3-2-16,-8-3 1 16,0 3-2-16,0-3 1 15,0-6-5-15,3 0 0 16,5-3-6-16,0 0 0 16,-2 3-8-16,6-6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2.05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7 1367 31 0,'-7'3'15'0,"7"-12"5"0,0 6-16 0,0 3 1 16,0 0 1-16,0-3-3 15,0-6 0-15,4-3 1 16,-1-3 0-16,4 3 0 16,1-9 0-16,2-6-7 15,4 3 1-15,4-14 2 16,0-4 0-16,4-10 2 16,3 8 1-16,3-4-2 15,12-9 0-15,3 1-1 16,3-4 0-16,2 0-1 15,-2 4 0-15,4 1 1 0,-3-5 0 16,-2 7 0-16,2 1 0 16,-1 2 0-16,-3 8 1 15,1 0-2-15,-8 3 1 16,3 6 0-16,-3 9 1 16,-8 3-3-16,-2 3 1 15,-5 6 1-15,-7 4 0 16,1-1 0-16,-5 3 1 15,-2 3-2-15,-8 3 0 16,3 0 1-16,-3-3 0 16,0 3-1-16,0 0 1 15,0 0 0-15,0 0 0 16,0 0 1-16,0 0 1 16,0-3-5-16,0 0 1 0,-3 0 2 15,3 3 1-15,0-3-2 16,-4 0 0-16,0-3-1 15,4-3 0-15,-3 0 1 16,3 0 0-16,-4-3-1 16,1 3 1-16,-8 0 0 15,4-3 1-15,-1 0 0 16,-2 0 0-16,-1 0-1 16,0 0 1-16,1 0 1 15,-2 4 0-15,-2-1-1 16,0 3 0-16,0 3 1 15,-1 0 1-15,1 3-2 0,4 3 1 16,-2-3-1-16,6 0 0 16,2 3-1-16,4 0 0 15,0 3 3-15,4-3 1 16,2 0-2-16,6-3 1 16,2 0-1-16,7-3 0 15,4 3 0-15,0-3 0 16,1 0 0-16,-2-3 0 15,-2 3-2-15,0-3 0 16,-1 3 3-16,-3 0 0 16,-8 3-1-16,2-3 1 15,-6 6-1-15,2 0 0 16,-4 0 0-16,-4 3 0 0,0 3 0 16,0 3 1-16,-4-1-2 15,0 4 1-15,-3 0-1 16,0 3 0-16,-4 3 1 15,0 12 0-15,1-3-1 16,-1 3 1-16,4-1 0 16,-8-2 0-16,-3 0-2 15,4-3 1-15,10-6-1 16,1-3 1-16,0-3 0 16,-1 3 0-16,-4-6 1 15,16-6 0-15,-8 2-2 16,7-8 1-16,-4 6 1 15,1-2 0-15,0-8-2 0,-1 2 0 16,1-2-1-16,-4 4 0 16,0-8-1-16,0 8 1 15,0 0-2-15,0 0 0 16,0 0-5-16,0 0 0 16,0 0-6-16,0-4 0 15,0 4-12-15,7-6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26.19775" units="1/cm"/>
          <inkml:channelProperty channel="Y" name="resolution" value="434.7826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3-12-02T06:29:24.8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 contextRef="#ctx0" brushRef="#br0">-69-23 24 0,'0'-2'12'0,"0"-7"5"0,0 9-11 15,3 6-1-15,-3 2 1 16,0 7-2-16,0 0 0 15,-3 6-2-15,3 12 1 16,0 3-3-16,3-6 0 16,1 2 1-16,4 1 1 15,-2 6-2-15,2-9 0 16,-2 0-1-16,2-9 0 16,-1-3-7-16,0 0 1 15,1-9-5-15,-5-3 1 16,-3-6-12-16,3-3 1 15</inkml:trace>
  <inkml:trace contextRef="#ctx0" brushRef="#br0" timeOffset="-316.7604">-248 46 25 0,'7'0'12'0,"-7"-3"3"0,0 3-12 16,0 3 0-16,0-3 0 16,0 9 1-16,0 0 0 15,0 0-2-15,0 0 1 16,3 3 0-16,1 0 1 16,-1 12-4-16,5 2 0 15,-1 1 0-15,0 3 1 16,4 0-2-16,-4-3 1 15,4 3-2-15,-4 0 0 16,0-6-6-16,0-3 1 0,1-3-8 16,-1-6 0-16,-4-6-1 15,4-6 1-15</inkml:trace>
  <inkml:trace contextRef="#ctx0" brushRef="#br0" timeOffset="328.9948">-274 204 26 0,'0'6'13'0,"4"-15"4"15,3 9-13-15,4-6 1 16,0 6 1-16,7-6 0 16,0 3 1-16,7-9-5 0,7 3 0 15,0 3-2-15,0-2 1 16,0-1-1-16,-2 0 1 15,-2 0-2-15,1 9 0 16,-8-9-6-16,-3 9 1 16,-3-3-6-16,-8 6 1 15,-7-3-14-15,0 6 0 16,-7 3 24-16,-4-3 1 16</inkml:trace>
  <inkml:trace contextRef="#ctx0" brushRef="#br0" timeOffset="599.9039">-241 294 27 0,'-7'6'13'16,"10"-30"4"-16,-3 24-14 0,0 0-1 16,7 3 1-16,4 0 3 15,3-3 1-15,1-6-4 16,3 0 0-16,3 0-1 15,4-3 0-15,4 0-3 16,0-3 1-16,-5 3 0 16,2 0 0-16,-4-3-1 15,-5 3 1-15,-2 6-2 16,2-3 0-16,-9 0-16 16,-1 6 0-16,-7-6-5 15,0 6 1-15</inkml:trace>
  <inkml:trace contextRef="#ctx0" brushRef="#br0" timeOffset="1227.985">472 204 25 0,'0'-3'12'0,"0"3"9"15,0 0-13-15,0 0-3 0,-4 3 0 16,1-3-3-16,0 15 1 15,-5-9-2-15,1 9 1 16,-4 6-2-16,4-3 1 16,4 6-2-16,-1-3 0 15,4 6 1-15,7-6 0 16,4 0 0-16,3-3 0 16,0-9 1-16,4-3 0 15,0-6 1-15,0-3 0 16,4-6-2-16,-4 0 0 15,-4-6 1-15,-3-3 0 32,-11-9-8-32,-7 6 1 0,-4-3-2 15,0 9 0-15,1 3-5 16,-5 3 0-16,4 0-5 16,5 6 1-16</inkml:trace>
  <inkml:trace contextRef="#ctx0" brushRef="#br0" timeOffset="1604.8869">838 25 18 0,'-4'-21'9'0,"-3"36"1"0,7-18-9 16,-3 0 2-1,-5-3 0-15,2 3 2 0,-6-6 0 16,-2 9-1-16,4-3 1 16,-2 3-3-16,-2 3 1 15,-4-3-4-15,4 0 0 16,0 6 0-16,3 6 0 16,4 0 0-16,0 0 1 15,3-3 1-15,0 12 0 16,4-3 0-16,4 3 1 15,3 3-2-15,4-1 1 16,3 4-1-16,-3-3 0 16,0-3 0-16,3 9 1 15,-3 0-3-15,-1 0 0 0,2-6-7 16,-2 3 0-16,-2-9-5 16,-2 0 1-16,-2-6 3 15,-4-3 0-15</inkml:trace>
  <inkml:trace contextRef="#ctx0" brushRef="#br0" timeOffset="1830.8322">598 324 28 0,'10'-9'14'0,"30"-12"3"0,-22 12-14 15,7 0-1-15,0-3 0 16,0 3-4-16,0 6 0 16,3 0-3-16,-2 0 0 15,-8 0-15-15,0 0 1 16,-4 9 13-16,0 0 0 16</inkml:trace>
  <inkml:trace contextRef="#ctx0" brushRef="#br0" timeOffset="2745.3978">1268 55 35 0,'22'0'17'0,"17"-30"3"0,-24 27-19 15,3-3 3-15,2 0 1 16,2 0-3-16,0 3 1 16,-1-3-3-16,-3 6 0 15,0 0-1-15,-4 0 1 16,1 9-2-16,-4-6 1 0,-1 6-10 16,-2 0 1-16,-1-9-7 15,0 12 0-15,-7-12 4 16,0 15 0-16</inkml:trace>
  <inkml:trace contextRef="#ctx0" brushRef="#br0" timeOffset="2957.0065">1308 270 29 0,'6'12'14'0,"20"-30"4"15,-16 15-16-15,4-3 1 16,4-3 0-16,4 3-1 16,0-3 0-16,-1 3-3 0,1 0 1 15,-4 0-11-15,0 3 0 16,0-3-13-16,-4 3 0 16</inkml:trace>
  <inkml:trace contextRef="#ctx0" brushRef="#br0" timeOffset="2461.6253">1329 67 21 0,'-3'-6'10'0,"3"-3"8"0,0 12-10 16,-4 6-2-16,4-3 1 0,0 0-5 15,0 3 0-15,0 6 0 16,0 0 1-16,4 6-3 15,-1 8 0-15,0 1 0 16,5 0 1-16,-2 0-4 16,6 0 0-16,-2 0-8 15,1-6 1-15,0 0-8 16,-4-12 1-16,0-3 9 16,-3 0 0-16</inkml:trace>
  <inkml:trace contextRef="#ctx0" brushRef="#br0" timeOffset="3497.3468">1784 174 19 0,'-14'-3'9'0,"3"6"6"16,7-3-9-16,-3 6-3 15,-4 0 0-15,-3 0-1 16,0-3 1-16,-1 6-3 16,1 3 1-16,0-3-1 15,3 0 0-15,0 3-1 16,5 3 1-16,-2 3 0 15,4 3 1-15,4 0-1 16,4 0 0-16,4 0 0 16,-2-3 0-16,8-3 1 0,1-6 1 15,0 0-1-15,-1-9 1 16,4-9-1-16,-4 3 1 16,0-9-2-16,-3 3 0 15,0-6-1-15,-8 0 1 16,1-3 0-16,0 0 0 15,-4 9 0-15,0 3 1 16,0 0-1-16,0 9 1 16,0 0 0-16,0 12 0 15,3 3-2-15,1 0 0 16,3 3 0-16,0 3 1 0,0-3-8 16,4-6 0-16,0-3-8 15,0 0 0-15,-1-6 6 16,4-6 0-16</inkml:trace>
  <inkml:trace contextRef="#ctx0" brushRef="#br0" timeOffset="3872.2477">2110 145 19 0,'0'-9'9'0,"4"18"8"16,-4-9-9-16,0-3-4 15,-4 3 0-15,1 0 1 0,-1 0 1 16,-3-6-5-16,0 6 1 16,-4 0-1-16,0 6 0 15,-3 3-3-15,3-4 0 16,0 10 1-16,1-3 1 15,-1 6 1-15,0 3 0 16,0 3-1-16,4 0 1 16,4 0-2-16,3 3 0 15,3-6 1-15,4 0 1 16,4-3-5-16,0-9 1 16,3-3-3-16,1-3 1 15,-1-6-15-15,4-3 0 0,-4-9 12 16,8 0 1-16</inkml:trace>
  <inkml:trace contextRef="#ctx0" brushRef="#br0" timeOffset="4292.4036">2250 264 11 0,'0'-9'5'0,"4"24"6"16,-1-15-6-16,4 6 2 15,1-12 0-15,-1 0 0 16,3 6 0-16,1 0-3 16,0-9 1-16,0 6-2 15,0 0 1-15,-1-3-3 16,1-3 1-16,-4 6-1 0,1-12 0 16,-5 3 0-16,-3 3 1 15,0-3-2-15,-3 3 1 16,-5 0-1-16,-2 9 0 15,-1-3-1-15,-4 0 0 16,1 6-1-16,-4 0 1 16,0 12 1-16,0 0 0 15,1 3 0-15,2 3 1 32,15 9-1-32,3-3 0 15,5-6 0-15,2-3 0 0,5-3-2 16,-1-6 0-16,0 0-5 15,4-9 0-15,0 0-9 16,0-9 1-16,0 9-1 16,0-9 1-16</inkml:trace>
  <inkml:trace contextRef="#ctx0" brushRef="#br0" timeOffset="5012.8245">2565-82 26 0,'-7'-12'13'0,"7"9"3"0,0 3-12 0,0 0-2 15,0 9 0-15,0 3 4 16,0 6 0-16,0 6-3 16,0 14 1-16,0 4-4 15,0-3 1-15,0 18 0 16,7-10 0-16,-3-5-2 15,0-9 0-15,-1-3 2 16,1-3 1-16,-1-9 0 16,5-6 1-16,2-12-3 15,1-9 0-15,4-3 0 16,-1-6 1-16,0 0-2 16,1 0 1-16,3-3-1 0,3 6 1 15,-6 6 2-15,-1 3 0 16,-4 6-4-16,2 9 1 15,-6 0 1-15,-2 3 0 16,-8-3 0-16,-6 12 0 16,-4 0-1-16,-4-3 1 15,0 3-4-15,0 0 1 16,-4-6-1-16,1-3 0 16,3-3-4-16,0-6 1 15,3-3 2-15,4 0 1 0,4-3-9 16,4-6 0-16,10-9 1 15,4 3 0-15</inkml:trace>
  <inkml:trace contextRef="#ctx0" brushRef="#br0" timeOffset="5403.5114">2953 180 30 0,'-7'6'15'0,"7"0"0"16,0-3-14-16,0 6-2 16,-4 0 0-16,-3 0 4 15,0 3 0-15,3 0 0 16,4 3 0-16,0-3-2 16,4 0 1-16,-1 3-2 0,5-6 1 15,2-3-1-15,5 3 1 16,-1 0 2-16,0-18 1 15,-3 6-2-15,0-6 1 16,-1-3 0-16,-2-3 0 16,-4 6-3-16,-4-3 1 15,-4 0-2-15,-7 0 0 16,0-3-2-16,-3 12 1 16,0 0-4-16,-1 3 0 15,4 0-5-15,1 6 1 16,3-6-2-16,3 9 0 15,4-12-2-15,7 3 0 16,7-6 13-16,4 6 0 0</inkml:trace>
  <inkml:trace contextRef="#ctx0" brushRef="#br0" timeOffset="5731.7612">3207 145 29 0,'15'-9'14'0,"-8"6"9"0,-7 3-15 0,0 3-3 16,-4 6 1-16,-3-1-6 15,4 1 0-15,-8 3 1 16,0 0 0-16,4-3-2 16,0 9 0-16,-1 3 0 15,5 0 1-15,3-6 1 16,3 0 0-16,5 0 0 16,2-3 0-16,5-3 0 0,3-6 0 15,0-3 1-15,3-3 1 16,0-6-3-16,-3-3 1 15,0-6 2-15,-4 6 0 16,-2-3-4-16,-6-6 0 16,-2 6-1-16,-4-3 1 15,-4 6-4-15,-2 3 1 16,-6 3-3-16,2 3 0 16,-4-3-6-16,0 6 1 15,2 6-12-15,2-3 0 16</inkml:trace>
  <inkml:trace contextRef="#ctx0" brushRef="#br0" timeOffset="6138.3486">3530-136 18 0,'-4'0'9'0,"4"3"11"15,0-3-10-15,0 0 0 16,0 6 1-16,0-3-6 16,0 6 1-16,-3-3-3 0,3 3 0 15,-4 3-2-15,4 0 1 16,0 0 0-16,0 18 1 15,0-1-6-15,0 10 1 16,0 0 2-16,0 3 0 16,0 8-1-16,0-11 0 15,0 3-3-15,0-6 1 16,0-3 0-16,0-3 1 16,0-3-3-16,4-9 1 15,-1-6-1-15,1-9 0 16,-4-3-9-16,4-3 0 15,-1-6-4-15,4-9 0 16</inkml:trace>
  <inkml:trace contextRef="#ctx0" brushRef="#br0" timeOffset="6639.7872">3677 115 22 0,'7'-9'11'0,"4"9"5"16,-8 0-10-16,-3 0-2 16,4-6 0-16,-1 0 0 15,1 6 1-15,-4 0-1 16,0 0 0-16,4 9-3 16,-8-9 1-16,4 0 0 15,-4 0 1-15,1 3-3 16,-1 6 0-16,1 0-1 0,-4-3 0 15,-4 0-1-15,-4 0 1 16,1 3-2-16,-4-1 1 16,4-2 1-16,0 0 1 15,0-3-1-15,2 3 1 16,2 3 1-16,2-3 1 16,5-6 2-16,3 0 0 15,0 0-2-15,0 0 0 16,7 0 0-16,1 6 1 15,6-3-2-15,-4 3 0 16,2 0 0-16,2 3 0 16,0 0 0-16,-4 6 0 0,5-3-2 15,-1 3 1-15,-3-6 1 16,-4 6 0-16,0-3-6 16,0-9 0-16,1 6-7 15,-5 0 1-15,-3-9-18 16,7 0 1-16,4 3 22 15,0 3 0-15</inkml:trace>
  <inkml:trace contextRef="#ctx0" brushRef="#br0" timeOffset="7669.6277">4301 162 28 0,'3'3'14'0,"1"-3"6"0,-4 0-14 16,0 6-1-16,0-3 1 15,-4-3-4-15,4 0 0 0,-3 0-1 16,-1 0 1-16,0 0-1 16,-3-3 0-16,0-3 1 15,0 3 0-15,-8 0-3 16,1 0 0-16,0 3-3 15,-1 3 1-15,-3 3 0 16,4 0 1-16,0 6 1 16,0 0 0-16,3 9 0 15,0-3 0-15,4 9-1 16,4-3 1-16,3-3 1 16,3-3 1-16,4-3 0 15,4 0 1-15,4-9-1 16,-1-3 1-16,4-6-2 0,0-3 1 15,-1-3-3-15,-2-6 1 16,-1 0 2-16,-3 0 1 16,-1 0-3-16,-2 6 0 15,-1-3 2-15,-4 3 0 16,-3 6 1-16,4-3 0 16,-4 12-2-16,4-3 0 15,-1 12 0-15,1-6 0 16,3 6-1-16,0 6 0 15,0-6-8-15,1 0 1 16,2-6-4-16,1 3 1 16,0-9-9-16,0-3 0 15</inkml:trace>
  <inkml:trace contextRef="#ctx0" brushRef="#br0" timeOffset="8106.0035">4663 124 19 0,'3'-18'9'0,"-3"33"11"16,0-15-11-16,0-6-3 15,0 6 1-15,0 0-2 16,-3 0 1-16,-1-9-3 0,-3 3 1 16,0-3-2-16,0 3 0 15,0-6-3-15,-4 0 1 16,4 3-2-16,-4 3 0 16,4 12 2-16,-8 3 1 15,4 6-2-15,4 3 1 16,0 9 0-16,3 3 1 15,1-1-2-15,3 1 0 16,0 0-3-16,3-6 1 16,5 3-2-16,-1-6 0 15,4-9-2-15,3 0 1 16,-3-9-4-16,3 0 1 16,1-12-4-16,2 6 0 0,1-6 8 15,0 0 0-15</inkml:trace>
  <inkml:trace contextRef="#ctx0" brushRef="#br0" timeOffset="8586.0885">4928 136 21 0,'4'-3'10'0,"14"6"3"0,-18-3-11 16,3 0 0-16,0-3 1 16,1 0 3-16,-4 3 1 15,0-3-2-15,4-3 0 16,-4 0-1-16,0-3 1 15,0 6-3-15,-4-9 0 16,0 3-2-16,-2 3 0 16,-5 6-1-16,0 0 1 15,-3 0-1-15,-1 0 0 16,1 9-1-16,0 12 1 16,-1-12 0-16,1 6 1 0,3 0 1 15,4 11 0-15,0-5-1 16,3 6 1-16,1-3-1 15,3 3 0-15,7-6 0 16,0-3 0-16,4-3-5 16,3-6 1-16,0-6-8 15,4-3 1-15,4-3-7 16,-1-6 1-16,1 0 9 16,-4 0 1-16</inkml:trace>
  <inkml:trace contextRef="#ctx0" brushRef="#br0" timeOffset="8961.7865">5118 192 22 0,'-4'9'11'0,"8"-15"5"0,-4 6-11 16,0 0-2-16,0 9 1 16,0-9-1-16,3 9 0 15,1 3-2-15,3-3 1 16,0 6-2-16,4-3 1 15,0 3-1-15,7-6 1 16,-4 0-2-16,4 3 0 16,0-3 5-16,0-9 1 15,0-3-3-15,-1 0 0 16,1-3 0-16,-3-6 0 0,-4-6-3 16,-4 0 1-16,-4 3-3 15,-3-3 1-15,-3-3-2 16,-8 0 1-16,1-3 1 15,-4 10 1-15,-4 2-5 16,0 6 0-16,0 9 1 16,0 0 1-16,0 3-5 15,3 9 1-15,5-7-7 16,-1-2 1-16,4 3 12 16,3 6 1-16</inkml:trace>
  <inkml:trace contextRef="#ctx0" brushRef="#br0" timeOffset="9487.0947">5526 91 19 0,'0'-18'9'0,"-3"21"10"0,3-3-10 15,0 0-4-15,0 9 0 16,0-9-4-16,0 6 1 16,0 6 0-16,0 0 0 15,0 3-2-15,0 6 0 0,0-1 0 16,0 4 1-16,3-3-1 15,1 9 0-15,0-12-2 16,0 3 1-16,2-6 0 16,6-6 1-16,-2-9 0 15,0-3 1-15,5-9-3 16,3 3 1-16,-4-12 1 16,-3 9 1-16,0-6-1 15,-1-3 0-15,-2-3 2 16,-1 6 1-16,-4 6-2 15,1-2 1-15,0 11-2 16,-4 3 0-16,0 3 1 16,0 14 1-16,0-8-1 15,0 9 0-15,0-3-5 0,3 3 0 16,1-6-4-16,3 3 0 16,0-3-5-16,4-9 0 15,0 3-3-15,0-12 1 16</inkml:trace>
  <inkml:trace contextRef="#ctx0" brushRef="#br0" timeOffset="9923.1694">5906 115 21 0,'8'0'10'15,"-1"30"1"-15,-7-24-11 0,3-1 2 16,-3 10 0-16,0 0 4 16,0 0 0-16,0 0-1 15,0 3 0-15,0 0-3 16,0-6 0-16,0 0-2 16,0-6 0-16,0 3 1 15,0-6 1-15,0-3 0 16,0 0 0-16,4-9 0 15,0-3 0-15,-1 0-1 16,4-6 1-16,0 0-3 16,4-3 0-16,0 0 0 15,3 9 1-15,-3 0 0 16,4 6 0-16,-5 4 0 0,1 2 0 16,0 5 0-16,0 4 1 15,-1 0-3-15,1 12 0 16,-4-3-3-16,1 0 1 15,-2 6-6-15,-2-3 0 16,4-3-9-16,-6 0 0 16,2-6 13-16,0 3 0 15</inkml:trace>
  <inkml:trace contextRef="#ctx0" brushRef="#br0" timeOffset="10612.8374">6186 219 28 0,'-14'-6'14'0,"10"18"7"16,4-12-15-16,0 0-1 16,0 0 0-16,8 0 0 15,2 6 0-15,4-6 0 16,4 0 1-16,7 0 1 15,4 3 0-15,4-3-8 16,-1 0 0-16,0-3-4 16,1-3 1-16,-5 3-1 15,-3 0 0-15,-4 0-1 16,-3-3 1-16,-3 6-8 16,-1-6 1-16,0 6-13 0,-3-3 0 15,4 6 22-15,-5-6 0 16</inkml:trace>
  <inkml:trace contextRef="#ctx0" brushRef="#br0" timeOffset="10326.6842">6330-34 23 0,'-11'0'11'0,"7"17"8"15,4-17-12-15,0 6-1 16,0-6 1-16,0 0-3 16,0 6 1-16,0 0-3 0,0 0 1 15,0 6-2-15,0 0 0 16,0 3 1-16,0 0 0 16,4 0-3-16,-4 12 1 15,3 0 0-15,-3 2 0 16,4 1-1-16,0 6 1 15,3-6-6-15,-4 0 0 16,1-3-3-16,0 0 1 31,-1-3-11-31,1-12 0 16,-4-6 7-16,3-6 1 16</inkml:trace>
  <inkml:trace contextRef="#ctx0" brushRef="#br0" timeOffset="11094.3648">6767 127 21 0,'7'-3'10'0,"11"9"5"0,-18-6-11 16,0-3 2-16,0 3 1 0,0 0-2 15,-4 0 1-15,1 0 0 16,-1 0 0-16,0-3-5 16,-3-6 0-16,-3 9-2 15,-1-3 1-15,-4-3-2 16,1 6 0-16,0 6 1 16,0-3 1-16,2-3-1 15,2 9 1-15,3-3 0 16,0 0 1-16,3-6-1 15,4 15 1-15,0-7 0 16,8-5 0-16,-2 6-2 16,6 3 1-16,2-6 0 15,4 0 1-15,0 3 0 16,-1 0 1-16,1 3-1 16,0-3 0-16,-4 0-2 0,-3 3 1 15,-4 3 0-15,1-6 1 16,-5-3-1-16,-3 3 1 15,-3 9-1-15,-5-9 0 16,-2 3-2-16,-8-3 1 16,0 3-2-16,0-3 1 15,0-6-5-15,3 0 0 16,5-3-6-16,0 0 0 16,-2 3-8-16,6-6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EA5CD-DBF4-214B-AAEB-70B348F70BEC}" type="datetimeFigureOut">
              <a:rPr lang="en-US" smtClean="0"/>
              <a:t>1/29/16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4D9ED-8386-7E49-9641-7D58C6B2C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78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05466D3D-EE4E-46D3-9C75-463215714140}" type="slidenum">
              <a:rPr lang="en-US" sz="1200" b="0" i="0" smtClean="0">
                <a:latin typeface="Times" pitchFamily="-96" charset="0"/>
              </a:rPr>
              <a:pPr/>
              <a:t>13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9002A6-B7A3-9D49-83EE-2591357EF764}" type="slidenum">
              <a:rPr lang="en-US"/>
              <a:pPr/>
              <a:t>37</a:t>
            </a:fld>
            <a:endParaRPr lang="en-US"/>
          </a:p>
        </p:txBody>
      </p:sp>
      <p:sp>
        <p:nvSpPr>
          <p:cNvPr id="747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12DD3E-A25C-C448-B16E-8188034790A8}" type="slidenum">
              <a:rPr lang="en-US"/>
              <a:pPr/>
              <a:t>38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9pPr>
          </a:lstStyle>
          <a:p>
            <a:fld id="{668B504B-7646-4BA6-84CA-B9F36F664356}" type="slidenum">
              <a:rPr lang="en-US" sz="1200" smtClean="0">
                <a:solidFill>
                  <a:srgbClr val="000000"/>
                </a:solidFill>
              </a:rPr>
              <a:pPr/>
              <a:t>49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19675" cy="4106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59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9pPr>
          </a:lstStyle>
          <a:p>
            <a:fld id="{668B504B-7646-4BA6-84CA-B9F36F664356}" type="slidenum">
              <a:rPr lang="en-US" sz="1200" smtClean="0">
                <a:solidFill>
                  <a:srgbClr val="000000"/>
                </a:solidFill>
              </a:rPr>
              <a:pPr/>
              <a:t>50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19675" cy="4106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59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9pPr>
          </a:lstStyle>
          <a:p>
            <a:fld id="{668B504B-7646-4BA6-84CA-B9F36F664356}" type="slidenum">
              <a:rPr lang="en-US" sz="1200" smtClean="0">
                <a:solidFill>
                  <a:srgbClr val="000000"/>
                </a:solidFill>
              </a:rPr>
              <a:pPr/>
              <a:t>51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19675" cy="4106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59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9pPr>
          </a:lstStyle>
          <a:p>
            <a:fld id="{668B504B-7646-4BA6-84CA-B9F36F664356}" type="slidenum">
              <a:rPr lang="en-US" sz="1200" smtClean="0">
                <a:solidFill>
                  <a:srgbClr val="000000"/>
                </a:solidFill>
              </a:rPr>
              <a:pPr/>
              <a:t>52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19675" cy="4106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59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9pPr>
          </a:lstStyle>
          <a:p>
            <a:fld id="{668B504B-7646-4BA6-84CA-B9F36F664356}" type="slidenum">
              <a:rPr lang="en-US" sz="1200" smtClean="0">
                <a:solidFill>
                  <a:srgbClr val="000000"/>
                </a:solidFill>
              </a:rPr>
              <a:pPr/>
              <a:t>53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19675" cy="4106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59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9pPr>
          </a:lstStyle>
          <a:p>
            <a:fld id="{668B504B-7646-4BA6-84CA-B9F36F664356}" type="slidenum">
              <a:rPr lang="en-US" sz="1200" smtClean="0">
                <a:solidFill>
                  <a:srgbClr val="000000"/>
                </a:solidFill>
              </a:rPr>
              <a:pPr/>
              <a:t>54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19675" cy="4106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43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DejaVu Sans"/>
                <a:cs typeface="DejaVu Sans"/>
              </a:defRPr>
            </a:lvl9pPr>
          </a:lstStyle>
          <a:p>
            <a:fld id="{668B504B-7646-4BA6-84CA-B9F36F664356}" type="slidenum">
              <a:rPr lang="en-US" sz="1200" smtClean="0">
                <a:solidFill>
                  <a:srgbClr val="000000"/>
                </a:solidFill>
              </a:rPr>
              <a:pPr/>
              <a:t>55</a:t>
            </a:fld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19675" cy="4106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43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D73350-173E-814B-A901-6155EF03E88B}" type="slidenum">
              <a:rPr lang="en-US"/>
              <a:pPr/>
              <a:t>59</a:t>
            </a:fld>
            <a:endParaRPr lang="en-US"/>
          </a:p>
        </p:txBody>
      </p:sp>
      <p:sp>
        <p:nvSpPr>
          <p:cNvPr id="7270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15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BE2631-37F4-A24B-AB1D-AF15811C6017}" type="slidenum">
              <a:rPr lang="en-US"/>
              <a:pPr/>
              <a:t>60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BA7600-C431-4241-A286-901B2A4690B7}" type="slidenum">
              <a:rPr lang="en-US"/>
              <a:pPr/>
              <a:t>61</a:t>
            </a:fld>
            <a:endParaRPr lang="en-US"/>
          </a:p>
        </p:txBody>
      </p:sp>
      <p:sp>
        <p:nvSpPr>
          <p:cNvPr id="741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0FDA9-D9BC-3D4C-A297-EF5ADCEFBBEB}" type="slidenum">
              <a:rPr lang="en-US"/>
              <a:pPr/>
              <a:t>62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4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2E0AA-C1FC-6244-BB34-016EB6364B41}" type="slidenum">
              <a:rPr lang="en-US"/>
              <a:pPr/>
              <a:t>20</a:t>
            </a:fld>
            <a:endParaRPr lang="en-US"/>
          </a:p>
        </p:txBody>
      </p:sp>
      <p:sp>
        <p:nvSpPr>
          <p:cNvPr id="755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024C-DF7D-46AE-AAB7-E1E472E9470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3593C6A3-171A-4CF9-9363-AEB0FFF9A7E7}" type="slidenum">
              <a:rPr lang="en-US" sz="1200" b="0" i="0" smtClean="0">
                <a:latin typeface="Times" pitchFamily="-96" charset="0"/>
              </a:rPr>
              <a:pPr/>
              <a:t>23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00EA18-6422-DE44-A448-5140B5885BDA}" type="slidenum">
              <a:rPr lang="en-US"/>
              <a:pPr/>
              <a:t>28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D90C1A-B997-F34B-9466-60AB2B947F94}" type="slidenum">
              <a:rPr lang="en-US"/>
              <a:pPr/>
              <a:t>33</a:t>
            </a:fld>
            <a:endParaRPr lang="en-US"/>
          </a:p>
        </p:txBody>
      </p:sp>
      <p:sp>
        <p:nvSpPr>
          <p:cNvPr id="782338" name="Rectangle 7"/>
          <p:cNvSpPr txBox="1">
            <a:spLocks noGrp="1" noChangeArrowheads="1"/>
          </p:cNvSpPr>
          <p:nvPr/>
        </p:nvSpPr>
        <p:spPr bwMode="auto">
          <a:xfrm>
            <a:off x="3886200" y="8636000"/>
            <a:ext cx="29718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/>
            <a:fld id="{8FAB40B1-B551-2D40-B668-E4BFB4412F31}" type="slidenum">
              <a:rPr lang="en-US" sz="1200" b="0"/>
              <a:pPr algn="r"/>
              <a:t>33</a:t>
            </a:fld>
            <a:endParaRPr lang="en-US" sz="1200" b="0"/>
          </a:p>
        </p:txBody>
      </p:sp>
      <p:sp>
        <p:nvSpPr>
          <p:cNvPr id="78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23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C7E705-7ADD-044B-92C9-0E12E8F954AD}" type="slidenum">
              <a:rPr lang="en-US"/>
              <a:pPr/>
              <a:t>34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F43DF-5A35-AD46-8373-A030587BB44C}" type="slidenum">
              <a:rPr lang="en-US"/>
              <a:pPr/>
              <a:t>36</a:t>
            </a:fld>
            <a:endParaRPr lang="en-US"/>
          </a:p>
        </p:txBody>
      </p:sp>
      <p:sp>
        <p:nvSpPr>
          <p:cNvPr id="7925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25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2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74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301625"/>
            <a:ext cx="7732713" cy="9810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2" y="1600200"/>
            <a:ext cx="8283575" cy="4560888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04-</a:t>
            </a:r>
            <a:fld id="{0F9304B4-7360-4298-9ACC-01396B20E7A5}" type="slidenum">
              <a:rPr lang="en-US"/>
              <a:pPr>
                <a:defRPr/>
              </a:pPr>
              <a:t>‹#›</a:t>
            </a:fld>
            <a:r>
              <a:rPr lang="en-US"/>
              <a:t>/33</a:t>
            </a:r>
          </a:p>
        </p:txBody>
      </p:sp>
    </p:spTree>
    <p:extLst>
      <p:ext uri="{BB962C8B-B14F-4D97-AF65-F5344CB8AC3E}">
        <p14:creationId xmlns:p14="http://schemas.microsoft.com/office/powerpoint/2010/main" val="1512510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4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87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8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3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1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1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0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64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20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DAA5F-F3D3-F14B-9207-886EEDCF979F}" type="datetimeFigureOut">
              <a:rPr lang="en-US" smtClean="0"/>
              <a:t>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15193-B43E-E248-A2C5-6CEAD9C8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www.youtube.com/watch?v=k4RRi_ntQc8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4" Type="http://schemas.openxmlformats.org/officeDocument/2006/relationships/tags" Target="../tags/tag15.xml"/><Relationship Id="rId15" Type="http://schemas.openxmlformats.org/officeDocument/2006/relationships/tags" Target="../tags/tag16.xml"/><Relationship Id="rId16" Type="http://schemas.openxmlformats.org/officeDocument/2006/relationships/tags" Target="../tags/tag17.xml"/><Relationship Id="rId17" Type="http://schemas.openxmlformats.org/officeDocument/2006/relationships/tags" Target="../tags/tag18.xml"/><Relationship Id="rId18" Type="http://schemas.openxmlformats.org/officeDocument/2006/relationships/tags" Target="../tags/tag19.xml"/><Relationship Id="rId19" Type="http://schemas.openxmlformats.org/officeDocument/2006/relationships/tags" Target="../tags/tag20.xml"/><Relationship Id="rId50" Type="http://schemas.openxmlformats.org/officeDocument/2006/relationships/tags" Target="../tags/tag51.xml"/><Relationship Id="rId51" Type="http://schemas.openxmlformats.org/officeDocument/2006/relationships/tags" Target="../tags/tag52.xml"/><Relationship Id="rId52" Type="http://schemas.openxmlformats.org/officeDocument/2006/relationships/tags" Target="../tags/tag53.xml"/><Relationship Id="rId53" Type="http://schemas.openxmlformats.org/officeDocument/2006/relationships/slideLayout" Target="../slideLayouts/slideLayout7.xml"/><Relationship Id="rId54" Type="http://schemas.openxmlformats.org/officeDocument/2006/relationships/image" Target="../media/image30.png"/><Relationship Id="rId40" Type="http://schemas.openxmlformats.org/officeDocument/2006/relationships/tags" Target="../tags/tag41.xml"/><Relationship Id="rId41" Type="http://schemas.openxmlformats.org/officeDocument/2006/relationships/tags" Target="../tags/tag42.xml"/><Relationship Id="rId42" Type="http://schemas.openxmlformats.org/officeDocument/2006/relationships/tags" Target="../tags/tag43.xml"/><Relationship Id="rId43" Type="http://schemas.openxmlformats.org/officeDocument/2006/relationships/tags" Target="../tags/tag44.xml"/><Relationship Id="rId44" Type="http://schemas.openxmlformats.org/officeDocument/2006/relationships/tags" Target="../tags/tag45.xml"/><Relationship Id="rId45" Type="http://schemas.openxmlformats.org/officeDocument/2006/relationships/tags" Target="../tags/tag46.xml"/><Relationship Id="rId46" Type="http://schemas.openxmlformats.org/officeDocument/2006/relationships/tags" Target="../tags/tag47.xml"/><Relationship Id="rId47" Type="http://schemas.openxmlformats.org/officeDocument/2006/relationships/tags" Target="../tags/tag48.xml"/><Relationship Id="rId48" Type="http://schemas.openxmlformats.org/officeDocument/2006/relationships/tags" Target="../tags/tag49.xml"/><Relationship Id="rId49" Type="http://schemas.openxmlformats.org/officeDocument/2006/relationships/tags" Target="../tags/tag50.xml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30" Type="http://schemas.openxmlformats.org/officeDocument/2006/relationships/tags" Target="../tags/tag31.xml"/><Relationship Id="rId31" Type="http://schemas.openxmlformats.org/officeDocument/2006/relationships/tags" Target="../tags/tag32.xml"/><Relationship Id="rId32" Type="http://schemas.openxmlformats.org/officeDocument/2006/relationships/tags" Target="../tags/tag33.xml"/><Relationship Id="rId33" Type="http://schemas.openxmlformats.org/officeDocument/2006/relationships/tags" Target="../tags/tag34.xml"/><Relationship Id="rId34" Type="http://schemas.openxmlformats.org/officeDocument/2006/relationships/tags" Target="../tags/tag35.xml"/><Relationship Id="rId35" Type="http://schemas.openxmlformats.org/officeDocument/2006/relationships/tags" Target="../tags/tag36.xml"/><Relationship Id="rId36" Type="http://schemas.openxmlformats.org/officeDocument/2006/relationships/tags" Target="../tags/tag37.xml"/><Relationship Id="rId37" Type="http://schemas.openxmlformats.org/officeDocument/2006/relationships/tags" Target="../tags/tag38.xml"/><Relationship Id="rId38" Type="http://schemas.openxmlformats.org/officeDocument/2006/relationships/tags" Target="../tags/tag39.xml"/><Relationship Id="rId39" Type="http://schemas.openxmlformats.org/officeDocument/2006/relationships/tags" Target="../tags/tag40.xml"/><Relationship Id="rId20" Type="http://schemas.openxmlformats.org/officeDocument/2006/relationships/tags" Target="../tags/tag21.xml"/><Relationship Id="rId21" Type="http://schemas.openxmlformats.org/officeDocument/2006/relationships/tags" Target="../tags/tag22.xml"/><Relationship Id="rId22" Type="http://schemas.openxmlformats.org/officeDocument/2006/relationships/tags" Target="../tags/tag23.xml"/><Relationship Id="rId23" Type="http://schemas.openxmlformats.org/officeDocument/2006/relationships/tags" Target="../tags/tag24.xml"/><Relationship Id="rId24" Type="http://schemas.openxmlformats.org/officeDocument/2006/relationships/tags" Target="../tags/tag25.xml"/><Relationship Id="rId25" Type="http://schemas.openxmlformats.org/officeDocument/2006/relationships/tags" Target="../tags/tag26.xml"/><Relationship Id="rId26" Type="http://schemas.openxmlformats.org/officeDocument/2006/relationships/tags" Target="../tags/tag27.xml"/><Relationship Id="rId27" Type="http://schemas.openxmlformats.org/officeDocument/2006/relationships/tags" Target="../tags/tag28.xml"/><Relationship Id="rId28" Type="http://schemas.openxmlformats.org/officeDocument/2006/relationships/tags" Target="../tags/tag29.xml"/><Relationship Id="rId29" Type="http://schemas.openxmlformats.org/officeDocument/2006/relationships/tags" Target="../tags/tag30.xml"/><Relationship Id="rId10" Type="http://schemas.openxmlformats.org/officeDocument/2006/relationships/tags" Target="../tags/tag11.xml"/><Relationship Id="rId11" Type="http://schemas.openxmlformats.org/officeDocument/2006/relationships/tags" Target="../tags/tag12.xml"/><Relationship Id="rId12" Type="http://schemas.openxmlformats.org/officeDocument/2006/relationships/tags" Target="../tags/tag13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tags" Target="../tags/tag66.xml"/><Relationship Id="rId14" Type="http://schemas.openxmlformats.org/officeDocument/2006/relationships/tags" Target="../tags/tag67.xml"/><Relationship Id="rId15" Type="http://schemas.openxmlformats.org/officeDocument/2006/relationships/tags" Target="../tags/tag68.xml"/><Relationship Id="rId16" Type="http://schemas.openxmlformats.org/officeDocument/2006/relationships/tags" Target="../tags/tag69.xml"/><Relationship Id="rId17" Type="http://schemas.openxmlformats.org/officeDocument/2006/relationships/tags" Target="../tags/tag70.xml"/><Relationship Id="rId18" Type="http://schemas.openxmlformats.org/officeDocument/2006/relationships/tags" Target="../tags/tag71.xml"/><Relationship Id="rId19" Type="http://schemas.openxmlformats.org/officeDocument/2006/relationships/tags" Target="../tags/tag72.xml"/><Relationship Id="rId50" Type="http://schemas.openxmlformats.org/officeDocument/2006/relationships/tags" Target="../tags/tag103.xml"/><Relationship Id="rId51" Type="http://schemas.openxmlformats.org/officeDocument/2006/relationships/tags" Target="../tags/tag104.xml"/><Relationship Id="rId52" Type="http://schemas.openxmlformats.org/officeDocument/2006/relationships/tags" Target="../tags/tag105.xml"/><Relationship Id="rId53" Type="http://schemas.openxmlformats.org/officeDocument/2006/relationships/slideLayout" Target="../slideLayouts/slideLayout7.xml"/><Relationship Id="rId54" Type="http://schemas.openxmlformats.org/officeDocument/2006/relationships/image" Target="../media/image30.png"/><Relationship Id="rId40" Type="http://schemas.openxmlformats.org/officeDocument/2006/relationships/tags" Target="../tags/tag93.xml"/><Relationship Id="rId41" Type="http://schemas.openxmlformats.org/officeDocument/2006/relationships/tags" Target="../tags/tag94.xml"/><Relationship Id="rId42" Type="http://schemas.openxmlformats.org/officeDocument/2006/relationships/tags" Target="../tags/tag95.xml"/><Relationship Id="rId43" Type="http://schemas.openxmlformats.org/officeDocument/2006/relationships/tags" Target="../tags/tag96.xml"/><Relationship Id="rId44" Type="http://schemas.openxmlformats.org/officeDocument/2006/relationships/tags" Target="../tags/tag97.xml"/><Relationship Id="rId45" Type="http://schemas.openxmlformats.org/officeDocument/2006/relationships/tags" Target="../tags/tag98.xml"/><Relationship Id="rId46" Type="http://schemas.openxmlformats.org/officeDocument/2006/relationships/tags" Target="../tags/tag99.xml"/><Relationship Id="rId47" Type="http://schemas.openxmlformats.org/officeDocument/2006/relationships/tags" Target="../tags/tag100.xml"/><Relationship Id="rId48" Type="http://schemas.openxmlformats.org/officeDocument/2006/relationships/tags" Target="../tags/tag101.xml"/><Relationship Id="rId49" Type="http://schemas.openxmlformats.org/officeDocument/2006/relationships/tags" Target="../tags/tag102.xml"/><Relationship Id="rId1" Type="http://schemas.openxmlformats.org/officeDocument/2006/relationships/tags" Target="../tags/tag54.xml"/><Relationship Id="rId2" Type="http://schemas.openxmlformats.org/officeDocument/2006/relationships/tags" Target="../tags/tag55.xml"/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tags" Target="../tags/tag58.xml"/><Relationship Id="rId6" Type="http://schemas.openxmlformats.org/officeDocument/2006/relationships/tags" Target="../tags/tag59.xml"/><Relationship Id="rId7" Type="http://schemas.openxmlformats.org/officeDocument/2006/relationships/tags" Target="../tags/tag60.xml"/><Relationship Id="rId8" Type="http://schemas.openxmlformats.org/officeDocument/2006/relationships/tags" Target="../tags/tag61.xml"/><Relationship Id="rId9" Type="http://schemas.openxmlformats.org/officeDocument/2006/relationships/tags" Target="../tags/tag62.xml"/><Relationship Id="rId30" Type="http://schemas.openxmlformats.org/officeDocument/2006/relationships/tags" Target="../tags/tag83.xml"/><Relationship Id="rId31" Type="http://schemas.openxmlformats.org/officeDocument/2006/relationships/tags" Target="../tags/tag84.xml"/><Relationship Id="rId32" Type="http://schemas.openxmlformats.org/officeDocument/2006/relationships/tags" Target="../tags/tag85.xml"/><Relationship Id="rId33" Type="http://schemas.openxmlformats.org/officeDocument/2006/relationships/tags" Target="../tags/tag86.xml"/><Relationship Id="rId34" Type="http://schemas.openxmlformats.org/officeDocument/2006/relationships/tags" Target="../tags/tag87.xml"/><Relationship Id="rId35" Type="http://schemas.openxmlformats.org/officeDocument/2006/relationships/tags" Target="../tags/tag88.xml"/><Relationship Id="rId36" Type="http://schemas.openxmlformats.org/officeDocument/2006/relationships/tags" Target="../tags/tag89.xml"/><Relationship Id="rId37" Type="http://schemas.openxmlformats.org/officeDocument/2006/relationships/tags" Target="../tags/tag90.xml"/><Relationship Id="rId38" Type="http://schemas.openxmlformats.org/officeDocument/2006/relationships/tags" Target="../tags/tag91.xml"/><Relationship Id="rId39" Type="http://schemas.openxmlformats.org/officeDocument/2006/relationships/tags" Target="../tags/tag92.xml"/><Relationship Id="rId20" Type="http://schemas.openxmlformats.org/officeDocument/2006/relationships/tags" Target="../tags/tag73.xml"/><Relationship Id="rId21" Type="http://schemas.openxmlformats.org/officeDocument/2006/relationships/tags" Target="../tags/tag74.xml"/><Relationship Id="rId22" Type="http://schemas.openxmlformats.org/officeDocument/2006/relationships/tags" Target="../tags/tag75.xml"/><Relationship Id="rId23" Type="http://schemas.openxmlformats.org/officeDocument/2006/relationships/tags" Target="../tags/tag76.xml"/><Relationship Id="rId24" Type="http://schemas.openxmlformats.org/officeDocument/2006/relationships/tags" Target="../tags/tag77.xml"/><Relationship Id="rId25" Type="http://schemas.openxmlformats.org/officeDocument/2006/relationships/tags" Target="../tags/tag78.xml"/><Relationship Id="rId26" Type="http://schemas.openxmlformats.org/officeDocument/2006/relationships/tags" Target="../tags/tag79.xml"/><Relationship Id="rId27" Type="http://schemas.openxmlformats.org/officeDocument/2006/relationships/tags" Target="../tags/tag80.xml"/><Relationship Id="rId28" Type="http://schemas.openxmlformats.org/officeDocument/2006/relationships/tags" Target="../tags/tag81.xml"/><Relationship Id="rId29" Type="http://schemas.openxmlformats.org/officeDocument/2006/relationships/tags" Target="../tags/tag82.xml"/><Relationship Id="rId10" Type="http://schemas.openxmlformats.org/officeDocument/2006/relationships/tags" Target="../tags/tag63.xml"/><Relationship Id="rId11" Type="http://schemas.openxmlformats.org/officeDocument/2006/relationships/tags" Target="../tags/tag64.xml"/><Relationship Id="rId12" Type="http://schemas.openxmlformats.org/officeDocument/2006/relationships/tags" Target="../tags/tag65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118.xml"/><Relationship Id="rId14" Type="http://schemas.openxmlformats.org/officeDocument/2006/relationships/tags" Target="../tags/tag119.xml"/><Relationship Id="rId15" Type="http://schemas.openxmlformats.org/officeDocument/2006/relationships/tags" Target="../tags/tag120.xml"/><Relationship Id="rId16" Type="http://schemas.openxmlformats.org/officeDocument/2006/relationships/tags" Target="../tags/tag121.xml"/><Relationship Id="rId17" Type="http://schemas.openxmlformats.org/officeDocument/2006/relationships/tags" Target="../tags/tag122.xml"/><Relationship Id="rId18" Type="http://schemas.openxmlformats.org/officeDocument/2006/relationships/tags" Target="../tags/tag123.xml"/><Relationship Id="rId19" Type="http://schemas.openxmlformats.org/officeDocument/2006/relationships/tags" Target="../tags/tag124.xml"/><Relationship Id="rId50" Type="http://schemas.openxmlformats.org/officeDocument/2006/relationships/tags" Target="../tags/tag155.xml"/><Relationship Id="rId51" Type="http://schemas.openxmlformats.org/officeDocument/2006/relationships/tags" Target="../tags/tag156.xml"/><Relationship Id="rId52" Type="http://schemas.openxmlformats.org/officeDocument/2006/relationships/tags" Target="../tags/tag157.xml"/><Relationship Id="rId53" Type="http://schemas.openxmlformats.org/officeDocument/2006/relationships/slideLayout" Target="../slideLayouts/slideLayout7.xml"/><Relationship Id="rId54" Type="http://schemas.openxmlformats.org/officeDocument/2006/relationships/image" Target="../media/image30.png"/><Relationship Id="rId40" Type="http://schemas.openxmlformats.org/officeDocument/2006/relationships/tags" Target="../tags/tag145.xml"/><Relationship Id="rId41" Type="http://schemas.openxmlformats.org/officeDocument/2006/relationships/tags" Target="../tags/tag146.xml"/><Relationship Id="rId42" Type="http://schemas.openxmlformats.org/officeDocument/2006/relationships/tags" Target="../tags/tag147.xml"/><Relationship Id="rId43" Type="http://schemas.openxmlformats.org/officeDocument/2006/relationships/tags" Target="../tags/tag148.xml"/><Relationship Id="rId44" Type="http://schemas.openxmlformats.org/officeDocument/2006/relationships/tags" Target="../tags/tag149.xml"/><Relationship Id="rId45" Type="http://schemas.openxmlformats.org/officeDocument/2006/relationships/tags" Target="../tags/tag150.xml"/><Relationship Id="rId46" Type="http://schemas.openxmlformats.org/officeDocument/2006/relationships/tags" Target="../tags/tag151.xml"/><Relationship Id="rId47" Type="http://schemas.openxmlformats.org/officeDocument/2006/relationships/tags" Target="../tags/tag152.xml"/><Relationship Id="rId48" Type="http://schemas.openxmlformats.org/officeDocument/2006/relationships/tags" Target="../tags/tag153.xml"/><Relationship Id="rId49" Type="http://schemas.openxmlformats.org/officeDocument/2006/relationships/tags" Target="../tags/tag154.xml"/><Relationship Id="rId1" Type="http://schemas.openxmlformats.org/officeDocument/2006/relationships/tags" Target="../tags/tag106.xml"/><Relationship Id="rId2" Type="http://schemas.openxmlformats.org/officeDocument/2006/relationships/tags" Target="../tags/tag107.xml"/><Relationship Id="rId3" Type="http://schemas.openxmlformats.org/officeDocument/2006/relationships/tags" Target="../tags/tag108.xml"/><Relationship Id="rId4" Type="http://schemas.openxmlformats.org/officeDocument/2006/relationships/tags" Target="../tags/tag109.xml"/><Relationship Id="rId5" Type="http://schemas.openxmlformats.org/officeDocument/2006/relationships/tags" Target="../tags/tag110.xml"/><Relationship Id="rId6" Type="http://schemas.openxmlformats.org/officeDocument/2006/relationships/tags" Target="../tags/tag111.xml"/><Relationship Id="rId7" Type="http://schemas.openxmlformats.org/officeDocument/2006/relationships/tags" Target="../tags/tag112.xml"/><Relationship Id="rId8" Type="http://schemas.openxmlformats.org/officeDocument/2006/relationships/tags" Target="../tags/tag113.xml"/><Relationship Id="rId9" Type="http://schemas.openxmlformats.org/officeDocument/2006/relationships/tags" Target="../tags/tag114.xml"/><Relationship Id="rId30" Type="http://schemas.openxmlformats.org/officeDocument/2006/relationships/tags" Target="../tags/tag135.xml"/><Relationship Id="rId31" Type="http://schemas.openxmlformats.org/officeDocument/2006/relationships/tags" Target="../tags/tag136.xml"/><Relationship Id="rId32" Type="http://schemas.openxmlformats.org/officeDocument/2006/relationships/tags" Target="../tags/tag137.xml"/><Relationship Id="rId33" Type="http://schemas.openxmlformats.org/officeDocument/2006/relationships/tags" Target="../tags/tag138.xml"/><Relationship Id="rId34" Type="http://schemas.openxmlformats.org/officeDocument/2006/relationships/tags" Target="../tags/tag139.xml"/><Relationship Id="rId35" Type="http://schemas.openxmlformats.org/officeDocument/2006/relationships/tags" Target="../tags/tag140.xml"/><Relationship Id="rId36" Type="http://schemas.openxmlformats.org/officeDocument/2006/relationships/tags" Target="../tags/tag141.xml"/><Relationship Id="rId37" Type="http://schemas.openxmlformats.org/officeDocument/2006/relationships/tags" Target="../tags/tag142.xml"/><Relationship Id="rId38" Type="http://schemas.openxmlformats.org/officeDocument/2006/relationships/tags" Target="../tags/tag143.xml"/><Relationship Id="rId39" Type="http://schemas.openxmlformats.org/officeDocument/2006/relationships/tags" Target="../tags/tag144.xml"/><Relationship Id="rId20" Type="http://schemas.openxmlformats.org/officeDocument/2006/relationships/tags" Target="../tags/tag125.xml"/><Relationship Id="rId21" Type="http://schemas.openxmlformats.org/officeDocument/2006/relationships/tags" Target="../tags/tag126.xml"/><Relationship Id="rId22" Type="http://schemas.openxmlformats.org/officeDocument/2006/relationships/tags" Target="../tags/tag127.xml"/><Relationship Id="rId23" Type="http://schemas.openxmlformats.org/officeDocument/2006/relationships/tags" Target="../tags/tag128.xml"/><Relationship Id="rId24" Type="http://schemas.openxmlformats.org/officeDocument/2006/relationships/tags" Target="../tags/tag129.xml"/><Relationship Id="rId25" Type="http://schemas.openxmlformats.org/officeDocument/2006/relationships/tags" Target="../tags/tag130.xml"/><Relationship Id="rId26" Type="http://schemas.openxmlformats.org/officeDocument/2006/relationships/tags" Target="../tags/tag131.xml"/><Relationship Id="rId27" Type="http://schemas.openxmlformats.org/officeDocument/2006/relationships/tags" Target="../tags/tag132.xml"/><Relationship Id="rId28" Type="http://schemas.openxmlformats.org/officeDocument/2006/relationships/tags" Target="../tags/tag133.xml"/><Relationship Id="rId29" Type="http://schemas.openxmlformats.org/officeDocument/2006/relationships/tags" Target="../tags/tag134.xml"/><Relationship Id="rId10" Type="http://schemas.openxmlformats.org/officeDocument/2006/relationships/tags" Target="../tags/tag115.xml"/><Relationship Id="rId11" Type="http://schemas.openxmlformats.org/officeDocument/2006/relationships/tags" Target="../tags/tag116.xml"/><Relationship Id="rId12" Type="http://schemas.openxmlformats.org/officeDocument/2006/relationships/tags" Target="../tags/tag1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1" Type="http://schemas.openxmlformats.org/officeDocument/2006/relationships/tags" Target="../tags/tag158.xml"/><Relationship Id="rId2" Type="http://schemas.openxmlformats.org/officeDocument/2006/relationships/tags" Target="../tags/tag159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tags" Target="../tags/tag172.xml"/><Relationship Id="rId14" Type="http://schemas.openxmlformats.org/officeDocument/2006/relationships/tags" Target="../tags/tag173.xml"/><Relationship Id="rId15" Type="http://schemas.openxmlformats.org/officeDocument/2006/relationships/tags" Target="../tags/tag174.xml"/><Relationship Id="rId16" Type="http://schemas.openxmlformats.org/officeDocument/2006/relationships/tags" Target="../tags/tag175.xml"/><Relationship Id="rId17" Type="http://schemas.openxmlformats.org/officeDocument/2006/relationships/tags" Target="../tags/tag176.xml"/><Relationship Id="rId18" Type="http://schemas.openxmlformats.org/officeDocument/2006/relationships/tags" Target="../tags/tag177.xml"/><Relationship Id="rId19" Type="http://schemas.openxmlformats.org/officeDocument/2006/relationships/tags" Target="../tags/tag178.xml"/><Relationship Id="rId50" Type="http://schemas.openxmlformats.org/officeDocument/2006/relationships/tags" Target="../tags/tag209.xml"/><Relationship Id="rId51" Type="http://schemas.openxmlformats.org/officeDocument/2006/relationships/tags" Target="../tags/tag210.xml"/><Relationship Id="rId52" Type="http://schemas.openxmlformats.org/officeDocument/2006/relationships/tags" Target="../tags/tag211.xml"/><Relationship Id="rId53" Type="http://schemas.openxmlformats.org/officeDocument/2006/relationships/tags" Target="../tags/tag212.xml"/><Relationship Id="rId54" Type="http://schemas.openxmlformats.org/officeDocument/2006/relationships/tags" Target="../tags/tag213.xml"/><Relationship Id="rId55" Type="http://schemas.openxmlformats.org/officeDocument/2006/relationships/tags" Target="../tags/tag214.xml"/><Relationship Id="rId56" Type="http://schemas.openxmlformats.org/officeDocument/2006/relationships/tags" Target="../tags/tag215.xml"/><Relationship Id="rId57" Type="http://schemas.openxmlformats.org/officeDocument/2006/relationships/slideLayout" Target="../slideLayouts/slideLayout7.xml"/><Relationship Id="rId58" Type="http://schemas.openxmlformats.org/officeDocument/2006/relationships/image" Target="../media/image30.png"/><Relationship Id="rId59" Type="http://schemas.openxmlformats.org/officeDocument/2006/relationships/image" Target="../media/image32.png"/><Relationship Id="rId40" Type="http://schemas.openxmlformats.org/officeDocument/2006/relationships/tags" Target="../tags/tag199.xml"/><Relationship Id="rId41" Type="http://schemas.openxmlformats.org/officeDocument/2006/relationships/tags" Target="../tags/tag200.xml"/><Relationship Id="rId42" Type="http://schemas.openxmlformats.org/officeDocument/2006/relationships/tags" Target="../tags/tag201.xml"/><Relationship Id="rId43" Type="http://schemas.openxmlformats.org/officeDocument/2006/relationships/tags" Target="../tags/tag202.xml"/><Relationship Id="rId44" Type="http://schemas.openxmlformats.org/officeDocument/2006/relationships/tags" Target="../tags/tag203.xml"/><Relationship Id="rId45" Type="http://schemas.openxmlformats.org/officeDocument/2006/relationships/tags" Target="../tags/tag204.xml"/><Relationship Id="rId46" Type="http://schemas.openxmlformats.org/officeDocument/2006/relationships/tags" Target="../tags/tag205.xml"/><Relationship Id="rId47" Type="http://schemas.openxmlformats.org/officeDocument/2006/relationships/tags" Target="../tags/tag206.xml"/><Relationship Id="rId48" Type="http://schemas.openxmlformats.org/officeDocument/2006/relationships/tags" Target="../tags/tag207.xml"/><Relationship Id="rId49" Type="http://schemas.openxmlformats.org/officeDocument/2006/relationships/tags" Target="../tags/tag208.xml"/><Relationship Id="rId1" Type="http://schemas.openxmlformats.org/officeDocument/2006/relationships/tags" Target="../tags/tag160.xml"/><Relationship Id="rId2" Type="http://schemas.openxmlformats.org/officeDocument/2006/relationships/tags" Target="../tags/tag161.xml"/><Relationship Id="rId3" Type="http://schemas.openxmlformats.org/officeDocument/2006/relationships/tags" Target="../tags/tag162.xml"/><Relationship Id="rId4" Type="http://schemas.openxmlformats.org/officeDocument/2006/relationships/tags" Target="../tags/tag163.xml"/><Relationship Id="rId5" Type="http://schemas.openxmlformats.org/officeDocument/2006/relationships/tags" Target="../tags/tag164.xml"/><Relationship Id="rId6" Type="http://schemas.openxmlformats.org/officeDocument/2006/relationships/tags" Target="../tags/tag165.xml"/><Relationship Id="rId7" Type="http://schemas.openxmlformats.org/officeDocument/2006/relationships/tags" Target="../tags/tag166.xml"/><Relationship Id="rId8" Type="http://schemas.openxmlformats.org/officeDocument/2006/relationships/tags" Target="../tags/tag167.xml"/><Relationship Id="rId9" Type="http://schemas.openxmlformats.org/officeDocument/2006/relationships/tags" Target="../tags/tag168.xml"/><Relationship Id="rId30" Type="http://schemas.openxmlformats.org/officeDocument/2006/relationships/tags" Target="../tags/tag189.xml"/><Relationship Id="rId31" Type="http://schemas.openxmlformats.org/officeDocument/2006/relationships/tags" Target="../tags/tag190.xml"/><Relationship Id="rId32" Type="http://schemas.openxmlformats.org/officeDocument/2006/relationships/tags" Target="../tags/tag191.xml"/><Relationship Id="rId33" Type="http://schemas.openxmlformats.org/officeDocument/2006/relationships/tags" Target="../tags/tag192.xml"/><Relationship Id="rId34" Type="http://schemas.openxmlformats.org/officeDocument/2006/relationships/tags" Target="../tags/tag193.xml"/><Relationship Id="rId35" Type="http://schemas.openxmlformats.org/officeDocument/2006/relationships/tags" Target="../tags/tag194.xml"/><Relationship Id="rId36" Type="http://schemas.openxmlformats.org/officeDocument/2006/relationships/tags" Target="../tags/tag195.xml"/><Relationship Id="rId37" Type="http://schemas.openxmlformats.org/officeDocument/2006/relationships/tags" Target="../tags/tag196.xml"/><Relationship Id="rId38" Type="http://schemas.openxmlformats.org/officeDocument/2006/relationships/tags" Target="../tags/tag197.xml"/><Relationship Id="rId39" Type="http://schemas.openxmlformats.org/officeDocument/2006/relationships/tags" Target="../tags/tag198.xml"/><Relationship Id="rId20" Type="http://schemas.openxmlformats.org/officeDocument/2006/relationships/tags" Target="../tags/tag179.xml"/><Relationship Id="rId21" Type="http://schemas.openxmlformats.org/officeDocument/2006/relationships/tags" Target="../tags/tag180.xml"/><Relationship Id="rId22" Type="http://schemas.openxmlformats.org/officeDocument/2006/relationships/tags" Target="../tags/tag181.xml"/><Relationship Id="rId23" Type="http://schemas.openxmlformats.org/officeDocument/2006/relationships/tags" Target="../tags/tag182.xml"/><Relationship Id="rId24" Type="http://schemas.openxmlformats.org/officeDocument/2006/relationships/tags" Target="../tags/tag183.xml"/><Relationship Id="rId25" Type="http://schemas.openxmlformats.org/officeDocument/2006/relationships/tags" Target="../tags/tag184.xml"/><Relationship Id="rId26" Type="http://schemas.openxmlformats.org/officeDocument/2006/relationships/tags" Target="../tags/tag185.xml"/><Relationship Id="rId27" Type="http://schemas.openxmlformats.org/officeDocument/2006/relationships/tags" Target="../tags/tag186.xml"/><Relationship Id="rId28" Type="http://schemas.openxmlformats.org/officeDocument/2006/relationships/tags" Target="../tags/tag187.xml"/><Relationship Id="rId29" Type="http://schemas.openxmlformats.org/officeDocument/2006/relationships/tags" Target="../tags/tag188.xml"/><Relationship Id="rId10" Type="http://schemas.openxmlformats.org/officeDocument/2006/relationships/tags" Target="../tags/tag169.xml"/><Relationship Id="rId11" Type="http://schemas.openxmlformats.org/officeDocument/2006/relationships/tags" Target="../tags/tag170.xml"/><Relationship Id="rId12" Type="http://schemas.openxmlformats.org/officeDocument/2006/relationships/tags" Target="../tags/tag171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tags" Target="../tags/tag228.xml"/><Relationship Id="rId14" Type="http://schemas.openxmlformats.org/officeDocument/2006/relationships/tags" Target="../tags/tag229.xml"/><Relationship Id="rId15" Type="http://schemas.openxmlformats.org/officeDocument/2006/relationships/tags" Target="../tags/tag230.xml"/><Relationship Id="rId16" Type="http://schemas.openxmlformats.org/officeDocument/2006/relationships/tags" Target="../tags/tag231.xml"/><Relationship Id="rId17" Type="http://schemas.openxmlformats.org/officeDocument/2006/relationships/tags" Target="../tags/tag232.xml"/><Relationship Id="rId18" Type="http://schemas.openxmlformats.org/officeDocument/2006/relationships/tags" Target="../tags/tag233.xml"/><Relationship Id="rId19" Type="http://schemas.openxmlformats.org/officeDocument/2006/relationships/tags" Target="../tags/tag234.xml"/><Relationship Id="rId50" Type="http://schemas.openxmlformats.org/officeDocument/2006/relationships/tags" Target="../tags/tag265.xml"/><Relationship Id="rId51" Type="http://schemas.openxmlformats.org/officeDocument/2006/relationships/tags" Target="../tags/tag266.xml"/><Relationship Id="rId52" Type="http://schemas.openxmlformats.org/officeDocument/2006/relationships/tags" Target="../tags/tag267.xml"/><Relationship Id="rId53" Type="http://schemas.openxmlformats.org/officeDocument/2006/relationships/tags" Target="../tags/tag268.xml"/><Relationship Id="rId54" Type="http://schemas.openxmlformats.org/officeDocument/2006/relationships/tags" Target="../tags/tag269.xml"/><Relationship Id="rId55" Type="http://schemas.openxmlformats.org/officeDocument/2006/relationships/tags" Target="../tags/tag270.xml"/><Relationship Id="rId56" Type="http://schemas.openxmlformats.org/officeDocument/2006/relationships/slideLayout" Target="../slideLayouts/slideLayout7.xml"/><Relationship Id="rId57" Type="http://schemas.openxmlformats.org/officeDocument/2006/relationships/image" Target="../media/image30.png"/><Relationship Id="rId58" Type="http://schemas.openxmlformats.org/officeDocument/2006/relationships/image" Target="../media/image32.png"/><Relationship Id="rId40" Type="http://schemas.openxmlformats.org/officeDocument/2006/relationships/tags" Target="../tags/tag255.xml"/><Relationship Id="rId41" Type="http://schemas.openxmlformats.org/officeDocument/2006/relationships/tags" Target="../tags/tag256.xml"/><Relationship Id="rId42" Type="http://schemas.openxmlformats.org/officeDocument/2006/relationships/tags" Target="../tags/tag257.xml"/><Relationship Id="rId43" Type="http://schemas.openxmlformats.org/officeDocument/2006/relationships/tags" Target="../tags/tag258.xml"/><Relationship Id="rId44" Type="http://schemas.openxmlformats.org/officeDocument/2006/relationships/tags" Target="../tags/tag259.xml"/><Relationship Id="rId45" Type="http://schemas.openxmlformats.org/officeDocument/2006/relationships/tags" Target="../tags/tag260.xml"/><Relationship Id="rId46" Type="http://schemas.openxmlformats.org/officeDocument/2006/relationships/tags" Target="../tags/tag261.xml"/><Relationship Id="rId47" Type="http://schemas.openxmlformats.org/officeDocument/2006/relationships/tags" Target="../tags/tag262.xml"/><Relationship Id="rId48" Type="http://schemas.openxmlformats.org/officeDocument/2006/relationships/tags" Target="../tags/tag263.xml"/><Relationship Id="rId49" Type="http://schemas.openxmlformats.org/officeDocument/2006/relationships/tags" Target="../tags/tag264.xml"/><Relationship Id="rId1" Type="http://schemas.openxmlformats.org/officeDocument/2006/relationships/tags" Target="../tags/tag216.xml"/><Relationship Id="rId2" Type="http://schemas.openxmlformats.org/officeDocument/2006/relationships/tags" Target="../tags/tag217.xml"/><Relationship Id="rId3" Type="http://schemas.openxmlformats.org/officeDocument/2006/relationships/tags" Target="../tags/tag218.xml"/><Relationship Id="rId4" Type="http://schemas.openxmlformats.org/officeDocument/2006/relationships/tags" Target="../tags/tag219.xml"/><Relationship Id="rId5" Type="http://schemas.openxmlformats.org/officeDocument/2006/relationships/tags" Target="../tags/tag220.xml"/><Relationship Id="rId6" Type="http://schemas.openxmlformats.org/officeDocument/2006/relationships/tags" Target="../tags/tag221.xml"/><Relationship Id="rId7" Type="http://schemas.openxmlformats.org/officeDocument/2006/relationships/tags" Target="../tags/tag222.xml"/><Relationship Id="rId8" Type="http://schemas.openxmlformats.org/officeDocument/2006/relationships/tags" Target="../tags/tag223.xml"/><Relationship Id="rId9" Type="http://schemas.openxmlformats.org/officeDocument/2006/relationships/tags" Target="../tags/tag224.xml"/><Relationship Id="rId30" Type="http://schemas.openxmlformats.org/officeDocument/2006/relationships/tags" Target="../tags/tag245.xml"/><Relationship Id="rId31" Type="http://schemas.openxmlformats.org/officeDocument/2006/relationships/tags" Target="../tags/tag246.xml"/><Relationship Id="rId32" Type="http://schemas.openxmlformats.org/officeDocument/2006/relationships/tags" Target="../tags/tag247.xml"/><Relationship Id="rId33" Type="http://schemas.openxmlformats.org/officeDocument/2006/relationships/tags" Target="../tags/tag248.xml"/><Relationship Id="rId34" Type="http://schemas.openxmlformats.org/officeDocument/2006/relationships/tags" Target="../tags/tag249.xml"/><Relationship Id="rId35" Type="http://schemas.openxmlformats.org/officeDocument/2006/relationships/tags" Target="../tags/tag250.xml"/><Relationship Id="rId36" Type="http://schemas.openxmlformats.org/officeDocument/2006/relationships/tags" Target="../tags/tag251.xml"/><Relationship Id="rId37" Type="http://schemas.openxmlformats.org/officeDocument/2006/relationships/tags" Target="../tags/tag252.xml"/><Relationship Id="rId38" Type="http://schemas.openxmlformats.org/officeDocument/2006/relationships/tags" Target="../tags/tag253.xml"/><Relationship Id="rId39" Type="http://schemas.openxmlformats.org/officeDocument/2006/relationships/tags" Target="../tags/tag254.xml"/><Relationship Id="rId20" Type="http://schemas.openxmlformats.org/officeDocument/2006/relationships/tags" Target="../tags/tag235.xml"/><Relationship Id="rId21" Type="http://schemas.openxmlformats.org/officeDocument/2006/relationships/tags" Target="../tags/tag236.xml"/><Relationship Id="rId22" Type="http://schemas.openxmlformats.org/officeDocument/2006/relationships/tags" Target="../tags/tag237.xml"/><Relationship Id="rId23" Type="http://schemas.openxmlformats.org/officeDocument/2006/relationships/tags" Target="../tags/tag238.xml"/><Relationship Id="rId24" Type="http://schemas.openxmlformats.org/officeDocument/2006/relationships/tags" Target="../tags/tag239.xml"/><Relationship Id="rId25" Type="http://schemas.openxmlformats.org/officeDocument/2006/relationships/tags" Target="../tags/tag240.xml"/><Relationship Id="rId26" Type="http://schemas.openxmlformats.org/officeDocument/2006/relationships/tags" Target="../tags/tag241.xml"/><Relationship Id="rId27" Type="http://schemas.openxmlformats.org/officeDocument/2006/relationships/tags" Target="../tags/tag242.xml"/><Relationship Id="rId28" Type="http://schemas.openxmlformats.org/officeDocument/2006/relationships/tags" Target="../tags/tag243.xml"/><Relationship Id="rId29" Type="http://schemas.openxmlformats.org/officeDocument/2006/relationships/tags" Target="../tags/tag244.xml"/><Relationship Id="rId10" Type="http://schemas.openxmlformats.org/officeDocument/2006/relationships/tags" Target="../tags/tag225.xml"/><Relationship Id="rId11" Type="http://schemas.openxmlformats.org/officeDocument/2006/relationships/tags" Target="../tags/tag226.xml"/><Relationship Id="rId12" Type="http://schemas.openxmlformats.org/officeDocument/2006/relationships/tags" Target="../tags/tag227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tags" Target="../tags/tag283.xml"/><Relationship Id="rId14" Type="http://schemas.openxmlformats.org/officeDocument/2006/relationships/tags" Target="../tags/tag284.xml"/><Relationship Id="rId15" Type="http://schemas.openxmlformats.org/officeDocument/2006/relationships/tags" Target="../tags/tag285.xml"/><Relationship Id="rId16" Type="http://schemas.openxmlformats.org/officeDocument/2006/relationships/tags" Target="../tags/tag286.xml"/><Relationship Id="rId17" Type="http://schemas.openxmlformats.org/officeDocument/2006/relationships/tags" Target="../tags/tag287.xml"/><Relationship Id="rId18" Type="http://schemas.openxmlformats.org/officeDocument/2006/relationships/tags" Target="../tags/tag288.xml"/><Relationship Id="rId19" Type="http://schemas.openxmlformats.org/officeDocument/2006/relationships/tags" Target="../tags/tag289.xml"/><Relationship Id="rId63" Type="http://schemas.openxmlformats.org/officeDocument/2006/relationships/tags" Target="../tags/tag333.xml"/><Relationship Id="rId64" Type="http://schemas.openxmlformats.org/officeDocument/2006/relationships/tags" Target="../tags/tag334.xml"/><Relationship Id="rId65" Type="http://schemas.openxmlformats.org/officeDocument/2006/relationships/tags" Target="../tags/tag335.xml"/><Relationship Id="rId66" Type="http://schemas.openxmlformats.org/officeDocument/2006/relationships/tags" Target="../tags/tag336.xml"/><Relationship Id="rId67" Type="http://schemas.openxmlformats.org/officeDocument/2006/relationships/tags" Target="../tags/tag337.xml"/><Relationship Id="rId68" Type="http://schemas.openxmlformats.org/officeDocument/2006/relationships/slideLayout" Target="../slideLayouts/slideLayout7.xml"/><Relationship Id="rId69" Type="http://schemas.openxmlformats.org/officeDocument/2006/relationships/image" Target="../media/image30.png"/><Relationship Id="rId50" Type="http://schemas.openxmlformats.org/officeDocument/2006/relationships/tags" Target="../tags/tag320.xml"/><Relationship Id="rId51" Type="http://schemas.openxmlformats.org/officeDocument/2006/relationships/tags" Target="../tags/tag321.xml"/><Relationship Id="rId52" Type="http://schemas.openxmlformats.org/officeDocument/2006/relationships/tags" Target="../tags/tag322.xml"/><Relationship Id="rId53" Type="http://schemas.openxmlformats.org/officeDocument/2006/relationships/tags" Target="../tags/tag323.xml"/><Relationship Id="rId54" Type="http://schemas.openxmlformats.org/officeDocument/2006/relationships/tags" Target="../tags/tag324.xml"/><Relationship Id="rId55" Type="http://schemas.openxmlformats.org/officeDocument/2006/relationships/tags" Target="../tags/tag325.xml"/><Relationship Id="rId56" Type="http://schemas.openxmlformats.org/officeDocument/2006/relationships/tags" Target="../tags/tag326.xml"/><Relationship Id="rId57" Type="http://schemas.openxmlformats.org/officeDocument/2006/relationships/tags" Target="../tags/tag327.xml"/><Relationship Id="rId58" Type="http://schemas.openxmlformats.org/officeDocument/2006/relationships/tags" Target="../tags/tag328.xml"/><Relationship Id="rId59" Type="http://schemas.openxmlformats.org/officeDocument/2006/relationships/tags" Target="../tags/tag329.xml"/><Relationship Id="rId40" Type="http://schemas.openxmlformats.org/officeDocument/2006/relationships/tags" Target="../tags/tag310.xml"/><Relationship Id="rId41" Type="http://schemas.openxmlformats.org/officeDocument/2006/relationships/tags" Target="../tags/tag311.xml"/><Relationship Id="rId42" Type="http://schemas.openxmlformats.org/officeDocument/2006/relationships/tags" Target="../tags/tag312.xml"/><Relationship Id="rId43" Type="http://schemas.openxmlformats.org/officeDocument/2006/relationships/tags" Target="../tags/tag313.xml"/><Relationship Id="rId44" Type="http://schemas.openxmlformats.org/officeDocument/2006/relationships/tags" Target="../tags/tag314.xml"/><Relationship Id="rId45" Type="http://schemas.openxmlformats.org/officeDocument/2006/relationships/tags" Target="../tags/tag315.xml"/><Relationship Id="rId46" Type="http://schemas.openxmlformats.org/officeDocument/2006/relationships/tags" Target="../tags/tag316.xml"/><Relationship Id="rId47" Type="http://schemas.openxmlformats.org/officeDocument/2006/relationships/tags" Target="../tags/tag317.xml"/><Relationship Id="rId48" Type="http://schemas.openxmlformats.org/officeDocument/2006/relationships/tags" Target="../tags/tag318.xml"/><Relationship Id="rId49" Type="http://schemas.openxmlformats.org/officeDocument/2006/relationships/tags" Target="../tags/tag319.xml"/><Relationship Id="rId1" Type="http://schemas.openxmlformats.org/officeDocument/2006/relationships/tags" Target="../tags/tag271.xml"/><Relationship Id="rId2" Type="http://schemas.openxmlformats.org/officeDocument/2006/relationships/tags" Target="../tags/tag272.xml"/><Relationship Id="rId3" Type="http://schemas.openxmlformats.org/officeDocument/2006/relationships/tags" Target="../tags/tag273.xml"/><Relationship Id="rId4" Type="http://schemas.openxmlformats.org/officeDocument/2006/relationships/tags" Target="../tags/tag274.xml"/><Relationship Id="rId5" Type="http://schemas.openxmlformats.org/officeDocument/2006/relationships/tags" Target="../tags/tag275.xml"/><Relationship Id="rId6" Type="http://schemas.openxmlformats.org/officeDocument/2006/relationships/tags" Target="../tags/tag276.xml"/><Relationship Id="rId7" Type="http://schemas.openxmlformats.org/officeDocument/2006/relationships/tags" Target="../tags/tag277.xml"/><Relationship Id="rId8" Type="http://schemas.openxmlformats.org/officeDocument/2006/relationships/tags" Target="../tags/tag278.xml"/><Relationship Id="rId9" Type="http://schemas.openxmlformats.org/officeDocument/2006/relationships/tags" Target="../tags/tag279.xml"/><Relationship Id="rId30" Type="http://schemas.openxmlformats.org/officeDocument/2006/relationships/tags" Target="../tags/tag300.xml"/><Relationship Id="rId31" Type="http://schemas.openxmlformats.org/officeDocument/2006/relationships/tags" Target="../tags/tag301.xml"/><Relationship Id="rId32" Type="http://schemas.openxmlformats.org/officeDocument/2006/relationships/tags" Target="../tags/tag302.xml"/><Relationship Id="rId33" Type="http://schemas.openxmlformats.org/officeDocument/2006/relationships/tags" Target="../tags/tag303.xml"/><Relationship Id="rId34" Type="http://schemas.openxmlformats.org/officeDocument/2006/relationships/tags" Target="../tags/tag304.xml"/><Relationship Id="rId35" Type="http://schemas.openxmlformats.org/officeDocument/2006/relationships/tags" Target="../tags/tag305.xml"/><Relationship Id="rId36" Type="http://schemas.openxmlformats.org/officeDocument/2006/relationships/tags" Target="../tags/tag306.xml"/><Relationship Id="rId37" Type="http://schemas.openxmlformats.org/officeDocument/2006/relationships/tags" Target="../tags/tag307.xml"/><Relationship Id="rId38" Type="http://schemas.openxmlformats.org/officeDocument/2006/relationships/tags" Target="../tags/tag308.xml"/><Relationship Id="rId39" Type="http://schemas.openxmlformats.org/officeDocument/2006/relationships/tags" Target="../tags/tag309.xml"/><Relationship Id="rId70" Type="http://schemas.openxmlformats.org/officeDocument/2006/relationships/image" Target="../media/image32.png"/><Relationship Id="rId20" Type="http://schemas.openxmlformats.org/officeDocument/2006/relationships/tags" Target="../tags/tag290.xml"/><Relationship Id="rId21" Type="http://schemas.openxmlformats.org/officeDocument/2006/relationships/tags" Target="../tags/tag291.xml"/><Relationship Id="rId22" Type="http://schemas.openxmlformats.org/officeDocument/2006/relationships/tags" Target="../tags/tag292.xml"/><Relationship Id="rId23" Type="http://schemas.openxmlformats.org/officeDocument/2006/relationships/tags" Target="../tags/tag293.xml"/><Relationship Id="rId24" Type="http://schemas.openxmlformats.org/officeDocument/2006/relationships/tags" Target="../tags/tag294.xml"/><Relationship Id="rId25" Type="http://schemas.openxmlformats.org/officeDocument/2006/relationships/tags" Target="../tags/tag295.xml"/><Relationship Id="rId26" Type="http://schemas.openxmlformats.org/officeDocument/2006/relationships/tags" Target="../tags/tag296.xml"/><Relationship Id="rId27" Type="http://schemas.openxmlformats.org/officeDocument/2006/relationships/tags" Target="../tags/tag297.xml"/><Relationship Id="rId28" Type="http://schemas.openxmlformats.org/officeDocument/2006/relationships/tags" Target="../tags/tag298.xml"/><Relationship Id="rId29" Type="http://schemas.openxmlformats.org/officeDocument/2006/relationships/tags" Target="../tags/tag299.xml"/><Relationship Id="rId60" Type="http://schemas.openxmlformats.org/officeDocument/2006/relationships/tags" Target="../tags/tag330.xml"/><Relationship Id="rId61" Type="http://schemas.openxmlformats.org/officeDocument/2006/relationships/tags" Target="../tags/tag331.xml"/><Relationship Id="rId62" Type="http://schemas.openxmlformats.org/officeDocument/2006/relationships/tags" Target="../tags/tag332.xml"/><Relationship Id="rId10" Type="http://schemas.openxmlformats.org/officeDocument/2006/relationships/tags" Target="../tags/tag280.xml"/><Relationship Id="rId11" Type="http://schemas.openxmlformats.org/officeDocument/2006/relationships/tags" Target="../tags/tag281.xml"/><Relationship Id="rId12" Type="http://schemas.openxmlformats.org/officeDocument/2006/relationships/tags" Target="../tags/tag282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tags" Target="../tags/tag350.xml"/><Relationship Id="rId14" Type="http://schemas.openxmlformats.org/officeDocument/2006/relationships/tags" Target="../tags/tag351.xml"/><Relationship Id="rId15" Type="http://schemas.openxmlformats.org/officeDocument/2006/relationships/tags" Target="../tags/tag352.xml"/><Relationship Id="rId16" Type="http://schemas.openxmlformats.org/officeDocument/2006/relationships/tags" Target="../tags/tag353.xml"/><Relationship Id="rId17" Type="http://schemas.openxmlformats.org/officeDocument/2006/relationships/tags" Target="../tags/tag354.xml"/><Relationship Id="rId18" Type="http://schemas.openxmlformats.org/officeDocument/2006/relationships/tags" Target="../tags/tag355.xml"/><Relationship Id="rId19" Type="http://schemas.openxmlformats.org/officeDocument/2006/relationships/tags" Target="../tags/tag356.xml"/><Relationship Id="rId63" Type="http://schemas.openxmlformats.org/officeDocument/2006/relationships/tags" Target="../tags/tag400.xml"/><Relationship Id="rId64" Type="http://schemas.openxmlformats.org/officeDocument/2006/relationships/tags" Target="../tags/tag401.xml"/><Relationship Id="rId65" Type="http://schemas.openxmlformats.org/officeDocument/2006/relationships/tags" Target="../tags/tag402.xml"/><Relationship Id="rId66" Type="http://schemas.openxmlformats.org/officeDocument/2006/relationships/tags" Target="../tags/tag403.xml"/><Relationship Id="rId67" Type="http://schemas.openxmlformats.org/officeDocument/2006/relationships/tags" Target="../tags/tag404.xml"/><Relationship Id="rId68" Type="http://schemas.openxmlformats.org/officeDocument/2006/relationships/slideLayout" Target="../slideLayouts/slideLayout7.xml"/><Relationship Id="rId69" Type="http://schemas.openxmlformats.org/officeDocument/2006/relationships/image" Target="../media/image30.png"/><Relationship Id="rId50" Type="http://schemas.openxmlformats.org/officeDocument/2006/relationships/tags" Target="../tags/tag387.xml"/><Relationship Id="rId51" Type="http://schemas.openxmlformats.org/officeDocument/2006/relationships/tags" Target="../tags/tag388.xml"/><Relationship Id="rId52" Type="http://schemas.openxmlformats.org/officeDocument/2006/relationships/tags" Target="../tags/tag389.xml"/><Relationship Id="rId53" Type="http://schemas.openxmlformats.org/officeDocument/2006/relationships/tags" Target="../tags/tag390.xml"/><Relationship Id="rId54" Type="http://schemas.openxmlformats.org/officeDocument/2006/relationships/tags" Target="../tags/tag391.xml"/><Relationship Id="rId55" Type="http://schemas.openxmlformats.org/officeDocument/2006/relationships/tags" Target="../tags/tag392.xml"/><Relationship Id="rId56" Type="http://schemas.openxmlformats.org/officeDocument/2006/relationships/tags" Target="../tags/tag393.xml"/><Relationship Id="rId57" Type="http://schemas.openxmlformats.org/officeDocument/2006/relationships/tags" Target="../tags/tag394.xml"/><Relationship Id="rId58" Type="http://schemas.openxmlformats.org/officeDocument/2006/relationships/tags" Target="../tags/tag395.xml"/><Relationship Id="rId59" Type="http://schemas.openxmlformats.org/officeDocument/2006/relationships/tags" Target="../tags/tag396.xml"/><Relationship Id="rId40" Type="http://schemas.openxmlformats.org/officeDocument/2006/relationships/tags" Target="../tags/tag377.xml"/><Relationship Id="rId41" Type="http://schemas.openxmlformats.org/officeDocument/2006/relationships/tags" Target="../tags/tag378.xml"/><Relationship Id="rId42" Type="http://schemas.openxmlformats.org/officeDocument/2006/relationships/tags" Target="../tags/tag379.xml"/><Relationship Id="rId43" Type="http://schemas.openxmlformats.org/officeDocument/2006/relationships/tags" Target="../tags/tag380.xml"/><Relationship Id="rId44" Type="http://schemas.openxmlformats.org/officeDocument/2006/relationships/tags" Target="../tags/tag381.xml"/><Relationship Id="rId45" Type="http://schemas.openxmlformats.org/officeDocument/2006/relationships/tags" Target="../tags/tag382.xml"/><Relationship Id="rId46" Type="http://schemas.openxmlformats.org/officeDocument/2006/relationships/tags" Target="../tags/tag383.xml"/><Relationship Id="rId47" Type="http://schemas.openxmlformats.org/officeDocument/2006/relationships/tags" Target="../tags/tag384.xml"/><Relationship Id="rId48" Type="http://schemas.openxmlformats.org/officeDocument/2006/relationships/tags" Target="../tags/tag385.xml"/><Relationship Id="rId49" Type="http://schemas.openxmlformats.org/officeDocument/2006/relationships/tags" Target="../tags/tag386.xml"/><Relationship Id="rId1" Type="http://schemas.openxmlformats.org/officeDocument/2006/relationships/tags" Target="../tags/tag338.xml"/><Relationship Id="rId2" Type="http://schemas.openxmlformats.org/officeDocument/2006/relationships/tags" Target="../tags/tag339.xml"/><Relationship Id="rId3" Type="http://schemas.openxmlformats.org/officeDocument/2006/relationships/tags" Target="../tags/tag340.xml"/><Relationship Id="rId4" Type="http://schemas.openxmlformats.org/officeDocument/2006/relationships/tags" Target="../tags/tag341.xml"/><Relationship Id="rId5" Type="http://schemas.openxmlformats.org/officeDocument/2006/relationships/tags" Target="../tags/tag342.xml"/><Relationship Id="rId6" Type="http://schemas.openxmlformats.org/officeDocument/2006/relationships/tags" Target="../tags/tag343.xml"/><Relationship Id="rId7" Type="http://schemas.openxmlformats.org/officeDocument/2006/relationships/tags" Target="../tags/tag344.xml"/><Relationship Id="rId8" Type="http://schemas.openxmlformats.org/officeDocument/2006/relationships/tags" Target="../tags/tag345.xml"/><Relationship Id="rId9" Type="http://schemas.openxmlformats.org/officeDocument/2006/relationships/tags" Target="../tags/tag346.xml"/><Relationship Id="rId30" Type="http://schemas.openxmlformats.org/officeDocument/2006/relationships/tags" Target="../tags/tag367.xml"/><Relationship Id="rId31" Type="http://schemas.openxmlformats.org/officeDocument/2006/relationships/tags" Target="../tags/tag368.xml"/><Relationship Id="rId32" Type="http://schemas.openxmlformats.org/officeDocument/2006/relationships/tags" Target="../tags/tag369.xml"/><Relationship Id="rId33" Type="http://schemas.openxmlformats.org/officeDocument/2006/relationships/tags" Target="../tags/tag370.xml"/><Relationship Id="rId34" Type="http://schemas.openxmlformats.org/officeDocument/2006/relationships/tags" Target="../tags/tag371.xml"/><Relationship Id="rId35" Type="http://schemas.openxmlformats.org/officeDocument/2006/relationships/tags" Target="../tags/tag372.xml"/><Relationship Id="rId36" Type="http://schemas.openxmlformats.org/officeDocument/2006/relationships/tags" Target="../tags/tag373.xml"/><Relationship Id="rId37" Type="http://schemas.openxmlformats.org/officeDocument/2006/relationships/tags" Target="../tags/tag374.xml"/><Relationship Id="rId38" Type="http://schemas.openxmlformats.org/officeDocument/2006/relationships/tags" Target="../tags/tag375.xml"/><Relationship Id="rId39" Type="http://schemas.openxmlformats.org/officeDocument/2006/relationships/tags" Target="../tags/tag376.xml"/><Relationship Id="rId70" Type="http://schemas.openxmlformats.org/officeDocument/2006/relationships/image" Target="../media/image32.png"/><Relationship Id="rId20" Type="http://schemas.openxmlformats.org/officeDocument/2006/relationships/tags" Target="../tags/tag357.xml"/><Relationship Id="rId21" Type="http://schemas.openxmlformats.org/officeDocument/2006/relationships/tags" Target="../tags/tag358.xml"/><Relationship Id="rId22" Type="http://schemas.openxmlformats.org/officeDocument/2006/relationships/tags" Target="../tags/tag359.xml"/><Relationship Id="rId23" Type="http://schemas.openxmlformats.org/officeDocument/2006/relationships/tags" Target="../tags/tag360.xml"/><Relationship Id="rId24" Type="http://schemas.openxmlformats.org/officeDocument/2006/relationships/tags" Target="../tags/tag361.xml"/><Relationship Id="rId25" Type="http://schemas.openxmlformats.org/officeDocument/2006/relationships/tags" Target="../tags/tag362.xml"/><Relationship Id="rId26" Type="http://schemas.openxmlformats.org/officeDocument/2006/relationships/tags" Target="../tags/tag363.xml"/><Relationship Id="rId27" Type="http://schemas.openxmlformats.org/officeDocument/2006/relationships/tags" Target="../tags/tag364.xml"/><Relationship Id="rId28" Type="http://schemas.openxmlformats.org/officeDocument/2006/relationships/tags" Target="../tags/tag365.xml"/><Relationship Id="rId29" Type="http://schemas.openxmlformats.org/officeDocument/2006/relationships/tags" Target="../tags/tag366.xml"/><Relationship Id="rId60" Type="http://schemas.openxmlformats.org/officeDocument/2006/relationships/tags" Target="../tags/tag397.xml"/><Relationship Id="rId61" Type="http://schemas.openxmlformats.org/officeDocument/2006/relationships/tags" Target="../tags/tag398.xml"/><Relationship Id="rId62" Type="http://schemas.openxmlformats.org/officeDocument/2006/relationships/tags" Target="../tags/tag399.xml"/><Relationship Id="rId10" Type="http://schemas.openxmlformats.org/officeDocument/2006/relationships/tags" Target="../tags/tag347.xml"/><Relationship Id="rId11" Type="http://schemas.openxmlformats.org/officeDocument/2006/relationships/tags" Target="../tags/tag348.xml"/><Relationship Id="rId12" Type="http://schemas.openxmlformats.org/officeDocument/2006/relationships/tags" Target="../tags/tag3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407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2.xml"/><Relationship Id="rId6" Type="http://schemas.openxmlformats.org/officeDocument/2006/relationships/customXml" Target="../ink/ink1.xml"/><Relationship Id="rId10" Type="http://schemas.openxmlformats.org/officeDocument/2006/relationships/customXml" Target="../ink/ink2.xml"/><Relationship Id="rId11" Type="http://schemas.openxmlformats.org/officeDocument/2006/relationships/image" Target="../media/image11.emf"/><Relationship Id="rId9" Type="http://schemas.openxmlformats.org/officeDocument/2006/relationships/image" Target="../media/image9.emf"/><Relationship Id="rId1" Type="http://schemas.openxmlformats.org/officeDocument/2006/relationships/tags" Target="../tags/tag405.xml"/><Relationship Id="rId2" Type="http://schemas.openxmlformats.org/officeDocument/2006/relationships/tags" Target="../tags/tag40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410.xml"/><Relationship Id="rId4" Type="http://schemas.openxmlformats.org/officeDocument/2006/relationships/tags" Target="../tags/tag411.xml"/><Relationship Id="rId5" Type="http://schemas.openxmlformats.org/officeDocument/2006/relationships/tags" Target="../tags/tag412.xml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3.xml"/><Relationship Id="rId8" Type="http://schemas.openxmlformats.org/officeDocument/2006/relationships/customXml" Target="../ink/ink3.xml"/><Relationship Id="rId9" Type="http://schemas.openxmlformats.org/officeDocument/2006/relationships/image" Target="../media/image9.emf"/><Relationship Id="rId10" Type="http://schemas.openxmlformats.org/officeDocument/2006/relationships/customXml" Target="../ink/ink4.xml"/><Relationship Id="rId11" Type="http://schemas.openxmlformats.org/officeDocument/2006/relationships/image" Target="../media/image11.emf"/><Relationship Id="rId1" Type="http://schemas.openxmlformats.org/officeDocument/2006/relationships/tags" Target="../tags/tag408.xml"/><Relationship Id="rId2" Type="http://schemas.openxmlformats.org/officeDocument/2006/relationships/tags" Target="../tags/tag40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415.xml"/><Relationship Id="rId4" Type="http://schemas.openxmlformats.org/officeDocument/2006/relationships/tags" Target="../tags/tag416.xml"/><Relationship Id="rId5" Type="http://schemas.openxmlformats.org/officeDocument/2006/relationships/tags" Target="../tags/tag417.xml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4.xml"/><Relationship Id="rId8" Type="http://schemas.openxmlformats.org/officeDocument/2006/relationships/customXml" Target="../ink/ink5.xml"/><Relationship Id="rId9" Type="http://schemas.openxmlformats.org/officeDocument/2006/relationships/image" Target="../media/image9.emf"/><Relationship Id="rId10" Type="http://schemas.openxmlformats.org/officeDocument/2006/relationships/customXml" Target="../ink/ink6.xml"/><Relationship Id="rId11" Type="http://schemas.openxmlformats.org/officeDocument/2006/relationships/image" Target="../media/image11.emf"/><Relationship Id="rId1" Type="http://schemas.openxmlformats.org/officeDocument/2006/relationships/tags" Target="../tags/tag413.xml"/><Relationship Id="rId2" Type="http://schemas.openxmlformats.org/officeDocument/2006/relationships/tags" Target="../tags/tag4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4" Type="http://schemas.openxmlformats.org/officeDocument/2006/relationships/tags" Target="../tags/tag421.xml"/><Relationship Id="rId5" Type="http://schemas.openxmlformats.org/officeDocument/2006/relationships/tags" Target="../tags/tag422.xml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5.xml"/><Relationship Id="rId8" Type="http://schemas.openxmlformats.org/officeDocument/2006/relationships/customXml" Target="../ink/ink7.xml"/><Relationship Id="rId9" Type="http://schemas.openxmlformats.org/officeDocument/2006/relationships/image" Target="../media/image9.emf"/><Relationship Id="rId10" Type="http://schemas.openxmlformats.org/officeDocument/2006/relationships/customXml" Target="../ink/ink8.xml"/><Relationship Id="rId11" Type="http://schemas.openxmlformats.org/officeDocument/2006/relationships/image" Target="../media/image11.emf"/><Relationship Id="rId1" Type="http://schemas.openxmlformats.org/officeDocument/2006/relationships/tags" Target="../tags/tag418.xml"/><Relationship Id="rId2" Type="http://schemas.openxmlformats.org/officeDocument/2006/relationships/tags" Target="../tags/tag4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425.xml"/><Relationship Id="rId4" Type="http://schemas.openxmlformats.org/officeDocument/2006/relationships/tags" Target="../tags/tag426.xml"/><Relationship Id="rId5" Type="http://schemas.openxmlformats.org/officeDocument/2006/relationships/tags" Target="../tags/tag427.xml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6.xml"/><Relationship Id="rId8" Type="http://schemas.openxmlformats.org/officeDocument/2006/relationships/customXml" Target="../ink/ink9.xml"/><Relationship Id="rId9" Type="http://schemas.openxmlformats.org/officeDocument/2006/relationships/image" Target="../media/image9.emf"/><Relationship Id="rId10" Type="http://schemas.openxmlformats.org/officeDocument/2006/relationships/customXml" Target="../ink/ink10.xml"/><Relationship Id="rId11" Type="http://schemas.openxmlformats.org/officeDocument/2006/relationships/image" Target="../media/image11.emf"/><Relationship Id="rId1" Type="http://schemas.openxmlformats.org/officeDocument/2006/relationships/tags" Target="../tags/tag423.xml"/><Relationship Id="rId2" Type="http://schemas.openxmlformats.org/officeDocument/2006/relationships/tags" Target="../tags/tag4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430.xml"/><Relationship Id="rId4" Type="http://schemas.openxmlformats.org/officeDocument/2006/relationships/tags" Target="../tags/tag431.xml"/><Relationship Id="rId5" Type="http://schemas.openxmlformats.org/officeDocument/2006/relationships/tags" Target="../tags/tag432.xml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7.xml"/><Relationship Id="rId8" Type="http://schemas.openxmlformats.org/officeDocument/2006/relationships/customXml" Target="../ink/ink11.xml"/><Relationship Id="rId9" Type="http://schemas.openxmlformats.org/officeDocument/2006/relationships/image" Target="../media/image9.emf"/><Relationship Id="rId10" Type="http://schemas.openxmlformats.org/officeDocument/2006/relationships/customXml" Target="../ink/ink12.xml"/><Relationship Id="rId11" Type="http://schemas.openxmlformats.org/officeDocument/2006/relationships/image" Target="../media/image10.emf"/><Relationship Id="rId1" Type="http://schemas.openxmlformats.org/officeDocument/2006/relationships/tags" Target="../tags/tag428.xml"/><Relationship Id="rId2" Type="http://schemas.openxmlformats.org/officeDocument/2006/relationships/tags" Target="../tags/tag429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4.xml"/><Relationship Id="rId12" Type="http://schemas.openxmlformats.org/officeDocument/2006/relationships/image" Target="../media/image10.emf"/><Relationship Id="rId1" Type="http://schemas.openxmlformats.org/officeDocument/2006/relationships/tags" Target="../tags/tag433.xml"/><Relationship Id="rId2" Type="http://schemas.openxmlformats.org/officeDocument/2006/relationships/tags" Target="../tags/tag434.xml"/><Relationship Id="rId3" Type="http://schemas.openxmlformats.org/officeDocument/2006/relationships/tags" Target="../tags/tag435.xml"/><Relationship Id="rId4" Type="http://schemas.openxmlformats.org/officeDocument/2006/relationships/tags" Target="../tags/tag436.xml"/><Relationship Id="rId5" Type="http://schemas.openxmlformats.org/officeDocument/2006/relationships/tags" Target="../tags/tag437.xml"/><Relationship Id="rId6" Type="http://schemas.openxmlformats.org/officeDocument/2006/relationships/tags" Target="../tags/tag438.xml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8.xml"/><Relationship Id="rId9" Type="http://schemas.openxmlformats.org/officeDocument/2006/relationships/customXml" Target="../ink/ink13.xml"/><Relationship Id="rId10" Type="http://schemas.openxmlformats.org/officeDocument/2006/relationships/image" Target="../media/image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439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3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43.png"/><Relationship Id="rId1" Type="http://schemas.openxmlformats.org/officeDocument/2006/relationships/tags" Target="../tags/tag440.x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Computer Science has Changed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7521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Partners</a:t>
            </a:r>
          </a:p>
          <a:p>
            <a:r>
              <a:rPr lang="en-US" dirty="0" smtClean="0"/>
              <a:t>What is Big O</a:t>
            </a:r>
          </a:p>
          <a:p>
            <a:r>
              <a:rPr lang="en-US" dirty="0" smtClean="0"/>
              <a:t>Linear search</a:t>
            </a:r>
          </a:p>
          <a:p>
            <a:r>
              <a:rPr lang="en-US" dirty="0" smtClean="0"/>
              <a:t>Binary search</a:t>
            </a:r>
          </a:p>
          <a:p>
            <a:r>
              <a:rPr lang="en-US" dirty="0" smtClean="0"/>
              <a:t>Sorting</a:t>
            </a:r>
          </a:p>
          <a:p>
            <a:r>
              <a:rPr lang="en-US" dirty="0" smtClean="0"/>
              <a:t>Travelling </a:t>
            </a:r>
            <a:r>
              <a:rPr lang="en-US" dirty="0" smtClean="0"/>
              <a:t>Salesperson</a:t>
            </a:r>
          </a:p>
          <a:p>
            <a:r>
              <a:rPr lang="en-US" dirty="0" smtClean="0"/>
              <a:t>P </a:t>
            </a:r>
            <a:r>
              <a:rPr lang="en-US" dirty="0" err="1" smtClean="0"/>
              <a:t>vs</a:t>
            </a:r>
            <a:r>
              <a:rPr lang="en-US" dirty="0" smtClean="0"/>
              <a:t> NP</a:t>
            </a:r>
            <a:endParaRPr lang="en-US" dirty="0" smtClean="0"/>
          </a:p>
          <a:p>
            <a:r>
              <a:rPr lang="en-US" dirty="0" smtClean="0"/>
              <a:t>GO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9242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 algorithm is O(g(n)) </a:t>
            </a:r>
          </a:p>
          <a:p>
            <a:pPr marL="0" indent="0">
              <a:buNone/>
            </a:pPr>
            <a:r>
              <a:rPr lang="en-US" dirty="0" smtClean="0"/>
              <a:t>if the number of executions is &lt;= M * g(n) </a:t>
            </a:r>
          </a:p>
          <a:p>
            <a:pPr marL="0" indent="0">
              <a:buNone/>
            </a:pPr>
            <a:r>
              <a:rPr lang="en-US" dirty="0" smtClean="0"/>
              <a:t>For some constant 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8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://www.thehockeyshow.org/main/wp-content/uploads/2008/04/sherloc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0"/>
            <a:ext cx="10465379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Searching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379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/>
          <p:cNvSpPr>
            <a:spLocks noChangeArrowheads="1"/>
          </p:cNvSpPr>
          <p:nvPr/>
        </p:nvSpPr>
        <p:spPr bwMode="auto">
          <a:xfrm>
            <a:off x="231775" y="14605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1" name="Rectangle 3"/>
          <p:cNvSpPr>
            <a:spLocks noChangeArrowheads="1"/>
          </p:cNvSpPr>
          <p:nvPr/>
        </p:nvSpPr>
        <p:spPr bwMode="auto">
          <a:xfrm>
            <a:off x="627063" y="14605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2" name="Rectangle 4"/>
          <p:cNvSpPr>
            <a:spLocks noChangeArrowheads="1"/>
          </p:cNvSpPr>
          <p:nvPr/>
        </p:nvSpPr>
        <p:spPr bwMode="auto">
          <a:xfrm>
            <a:off x="1022350" y="14605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3" name="Rectangle 5"/>
          <p:cNvSpPr>
            <a:spLocks noChangeArrowheads="1"/>
          </p:cNvSpPr>
          <p:nvPr/>
        </p:nvSpPr>
        <p:spPr bwMode="auto">
          <a:xfrm>
            <a:off x="1417638" y="14605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4" name="Rectangle 6"/>
          <p:cNvSpPr>
            <a:spLocks noChangeArrowheads="1"/>
          </p:cNvSpPr>
          <p:nvPr/>
        </p:nvSpPr>
        <p:spPr bwMode="auto">
          <a:xfrm>
            <a:off x="1812925" y="14605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5" name="Rectangle 7"/>
          <p:cNvSpPr>
            <a:spLocks noChangeArrowheads="1"/>
          </p:cNvSpPr>
          <p:nvPr/>
        </p:nvSpPr>
        <p:spPr bwMode="auto">
          <a:xfrm>
            <a:off x="2208213" y="14605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6" name="Rectangle 8"/>
          <p:cNvSpPr>
            <a:spLocks noChangeArrowheads="1"/>
          </p:cNvSpPr>
          <p:nvPr/>
        </p:nvSpPr>
        <p:spPr bwMode="auto">
          <a:xfrm>
            <a:off x="2603500" y="14605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7" name="Rectangle 9"/>
          <p:cNvSpPr>
            <a:spLocks noChangeArrowheads="1"/>
          </p:cNvSpPr>
          <p:nvPr/>
        </p:nvSpPr>
        <p:spPr bwMode="auto">
          <a:xfrm>
            <a:off x="2998788" y="14605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8" name="Rectangle 10"/>
          <p:cNvSpPr>
            <a:spLocks noChangeArrowheads="1"/>
          </p:cNvSpPr>
          <p:nvPr/>
        </p:nvSpPr>
        <p:spPr bwMode="auto">
          <a:xfrm>
            <a:off x="3394075" y="14605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79" name="Rectangle 11"/>
          <p:cNvSpPr>
            <a:spLocks noChangeArrowheads="1"/>
          </p:cNvSpPr>
          <p:nvPr/>
        </p:nvSpPr>
        <p:spPr bwMode="auto">
          <a:xfrm>
            <a:off x="3789363" y="14605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0" name="Rectangle 12"/>
          <p:cNvSpPr>
            <a:spLocks noChangeArrowheads="1"/>
          </p:cNvSpPr>
          <p:nvPr/>
        </p:nvSpPr>
        <p:spPr bwMode="auto">
          <a:xfrm>
            <a:off x="4184650" y="14605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1" name="Rectangle 13"/>
          <p:cNvSpPr>
            <a:spLocks noChangeArrowheads="1"/>
          </p:cNvSpPr>
          <p:nvPr/>
        </p:nvSpPr>
        <p:spPr bwMode="auto">
          <a:xfrm>
            <a:off x="4579938" y="14605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2" name="Rectangle 14"/>
          <p:cNvSpPr>
            <a:spLocks noChangeArrowheads="1"/>
          </p:cNvSpPr>
          <p:nvPr/>
        </p:nvSpPr>
        <p:spPr bwMode="auto">
          <a:xfrm>
            <a:off x="4975225" y="14605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3" name="Rectangle 15"/>
          <p:cNvSpPr>
            <a:spLocks noChangeArrowheads="1"/>
          </p:cNvSpPr>
          <p:nvPr/>
        </p:nvSpPr>
        <p:spPr bwMode="auto">
          <a:xfrm>
            <a:off x="5370513" y="14605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4" name="Rectangle 16"/>
          <p:cNvSpPr>
            <a:spLocks noChangeArrowheads="1"/>
          </p:cNvSpPr>
          <p:nvPr/>
        </p:nvSpPr>
        <p:spPr bwMode="auto">
          <a:xfrm>
            <a:off x="5765800" y="14605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5" name="Rectangle 17"/>
          <p:cNvSpPr>
            <a:spLocks noChangeArrowheads="1"/>
          </p:cNvSpPr>
          <p:nvPr/>
        </p:nvSpPr>
        <p:spPr bwMode="auto">
          <a:xfrm>
            <a:off x="6161088" y="14605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6" name="Rectangle 18"/>
          <p:cNvSpPr>
            <a:spLocks noChangeArrowheads="1"/>
          </p:cNvSpPr>
          <p:nvPr/>
        </p:nvSpPr>
        <p:spPr bwMode="auto">
          <a:xfrm>
            <a:off x="6556375" y="14605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7" name="Rectangle 19"/>
          <p:cNvSpPr>
            <a:spLocks noChangeArrowheads="1"/>
          </p:cNvSpPr>
          <p:nvPr/>
        </p:nvSpPr>
        <p:spPr bwMode="auto">
          <a:xfrm>
            <a:off x="6951663" y="14605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8" name="Rectangle 20"/>
          <p:cNvSpPr>
            <a:spLocks noChangeArrowheads="1"/>
          </p:cNvSpPr>
          <p:nvPr/>
        </p:nvSpPr>
        <p:spPr bwMode="auto">
          <a:xfrm>
            <a:off x="7346950" y="14605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89" name="Rectangle 21"/>
          <p:cNvSpPr>
            <a:spLocks noChangeArrowheads="1"/>
          </p:cNvSpPr>
          <p:nvPr/>
        </p:nvSpPr>
        <p:spPr bwMode="auto">
          <a:xfrm>
            <a:off x="7742238" y="14605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90" name="Rectangle 22"/>
          <p:cNvSpPr>
            <a:spLocks noChangeArrowheads="1"/>
          </p:cNvSpPr>
          <p:nvPr/>
        </p:nvSpPr>
        <p:spPr bwMode="auto">
          <a:xfrm>
            <a:off x="8137525" y="14605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91" name="Rectangle 23"/>
          <p:cNvSpPr>
            <a:spLocks noChangeArrowheads="1"/>
          </p:cNvSpPr>
          <p:nvPr/>
        </p:nvSpPr>
        <p:spPr bwMode="auto">
          <a:xfrm>
            <a:off x="8526463" y="14605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92" name="Rectangle 24"/>
          <p:cNvSpPr>
            <a:spLocks noChangeArrowheads="1"/>
          </p:cNvSpPr>
          <p:nvPr/>
        </p:nvSpPr>
        <p:spPr bwMode="auto">
          <a:xfrm>
            <a:off x="231775" y="18542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93" name="Rectangle 25"/>
          <p:cNvSpPr>
            <a:spLocks noChangeArrowheads="1"/>
          </p:cNvSpPr>
          <p:nvPr/>
        </p:nvSpPr>
        <p:spPr bwMode="auto">
          <a:xfrm>
            <a:off x="627063" y="18542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94" name="Rectangle 26"/>
          <p:cNvSpPr>
            <a:spLocks noChangeArrowheads="1"/>
          </p:cNvSpPr>
          <p:nvPr/>
        </p:nvSpPr>
        <p:spPr bwMode="auto">
          <a:xfrm>
            <a:off x="1022350" y="18542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95" name="Rectangle 27"/>
          <p:cNvSpPr>
            <a:spLocks noChangeArrowheads="1"/>
          </p:cNvSpPr>
          <p:nvPr/>
        </p:nvSpPr>
        <p:spPr bwMode="auto">
          <a:xfrm>
            <a:off x="1417638" y="18542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96" name="Rectangle 28"/>
          <p:cNvSpPr>
            <a:spLocks noChangeArrowheads="1"/>
          </p:cNvSpPr>
          <p:nvPr/>
        </p:nvSpPr>
        <p:spPr bwMode="auto">
          <a:xfrm>
            <a:off x="1812925" y="18542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97" name="Rectangle 29"/>
          <p:cNvSpPr>
            <a:spLocks noChangeArrowheads="1"/>
          </p:cNvSpPr>
          <p:nvPr/>
        </p:nvSpPr>
        <p:spPr bwMode="auto">
          <a:xfrm>
            <a:off x="2208213" y="18542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98" name="Rectangle 30"/>
          <p:cNvSpPr>
            <a:spLocks noChangeArrowheads="1"/>
          </p:cNvSpPr>
          <p:nvPr/>
        </p:nvSpPr>
        <p:spPr bwMode="auto">
          <a:xfrm>
            <a:off x="2603500" y="18542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7999" name="Rectangle 31"/>
          <p:cNvSpPr>
            <a:spLocks noChangeArrowheads="1"/>
          </p:cNvSpPr>
          <p:nvPr/>
        </p:nvSpPr>
        <p:spPr bwMode="auto">
          <a:xfrm>
            <a:off x="2998788" y="18542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00" name="Rectangle 32"/>
          <p:cNvSpPr>
            <a:spLocks noChangeArrowheads="1"/>
          </p:cNvSpPr>
          <p:nvPr/>
        </p:nvSpPr>
        <p:spPr bwMode="auto">
          <a:xfrm>
            <a:off x="3394075" y="18542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01" name="Rectangle 33"/>
          <p:cNvSpPr>
            <a:spLocks noChangeArrowheads="1"/>
          </p:cNvSpPr>
          <p:nvPr/>
        </p:nvSpPr>
        <p:spPr bwMode="auto">
          <a:xfrm>
            <a:off x="3789363" y="18542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02" name="Rectangle 34"/>
          <p:cNvSpPr>
            <a:spLocks noChangeArrowheads="1"/>
          </p:cNvSpPr>
          <p:nvPr/>
        </p:nvSpPr>
        <p:spPr bwMode="auto">
          <a:xfrm>
            <a:off x="4184650" y="18542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03" name="Rectangle 35"/>
          <p:cNvSpPr>
            <a:spLocks noChangeArrowheads="1"/>
          </p:cNvSpPr>
          <p:nvPr/>
        </p:nvSpPr>
        <p:spPr bwMode="auto">
          <a:xfrm>
            <a:off x="4579938" y="18542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04" name="Rectangle 36"/>
          <p:cNvSpPr>
            <a:spLocks noChangeArrowheads="1"/>
          </p:cNvSpPr>
          <p:nvPr/>
        </p:nvSpPr>
        <p:spPr bwMode="auto">
          <a:xfrm>
            <a:off x="4975225" y="18542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05" name="Rectangle 37"/>
          <p:cNvSpPr>
            <a:spLocks noChangeArrowheads="1"/>
          </p:cNvSpPr>
          <p:nvPr/>
        </p:nvSpPr>
        <p:spPr bwMode="auto">
          <a:xfrm>
            <a:off x="5370513" y="18542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06" name="Rectangle 38"/>
          <p:cNvSpPr>
            <a:spLocks noChangeArrowheads="1"/>
          </p:cNvSpPr>
          <p:nvPr/>
        </p:nvSpPr>
        <p:spPr bwMode="auto">
          <a:xfrm>
            <a:off x="5765800" y="18542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07" name="Rectangle 39"/>
          <p:cNvSpPr>
            <a:spLocks noChangeArrowheads="1"/>
          </p:cNvSpPr>
          <p:nvPr/>
        </p:nvSpPr>
        <p:spPr bwMode="auto">
          <a:xfrm>
            <a:off x="6161088" y="18542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08" name="Rectangle 40"/>
          <p:cNvSpPr>
            <a:spLocks noChangeArrowheads="1"/>
          </p:cNvSpPr>
          <p:nvPr/>
        </p:nvSpPr>
        <p:spPr bwMode="auto">
          <a:xfrm>
            <a:off x="6556375" y="18542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09" name="Rectangle 41"/>
          <p:cNvSpPr>
            <a:spLocks noChangeArrowheads="1"/>
          </p:cNvSpPr>
          <p:nvPr/>
        </p:nvSpPr>
        <p:spPr bwMode="auto">
          <a:xfrm>
            <a:off x="6951663" y="18542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10" name="Rectangle 42"/>
          <p:cNvSpPr>
            <a:spLocks noChangeArrowheads="1"/>
          </p:cNvSpPr>
          <p:nvPr/>
        </p:nvSpPr>
        <p:spPr bwMode="auto">
          <a:xfrm>
            <a:off x="7346950" y="18542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11" name="Rectangle 43"/>
          <p:cNvSpPr>
            <a:spLocks noChangeArrowheads="1"/>
          </p:cNvSpPr>
          <p:nvPr/>
        </p:nvSpPr>
        <p:spPr bwMode="auto">
          <a:xfrm>
            <a:off x="7742238" y="18542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12" name="Rectangle 44"/>
          <p:cNvSpPr>
            <a:spLocks noChangeArrowheads="1"/>
          </p:cNvSpPr>
          <p:nvPr/>
        </p:nvSpPr>
        <p:spPr bwMode="auto">
          <a:xfrm>
            <a:off x="8137525" y="18542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13" name="Rectangle 45"/>
          <p:cNvSpPr>
            <a:spLocks noChangeArrowheads="1"/>
          </p:cNvSpPr>
          <p:nvPr/>
        </p:nvSpPr>
        <p:spPr bwMode="auto">
          <a:xfrm>
            <a:off x="8526463" y="18542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14" name="Rectangle 46"/>
          <p:cNvSpPr>
            <a:spLocks noChangeArrowheads="1"/>
          </p:cNvSpPr>
          <p:nvPr/>
        </p:nvSpPr>
        <p:spPr bwMode="auto">
          <a:xfrm>
            <a:off x="231775" y="22479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15" name="Rectangle 47"/>
          <p:cNvSpPr>
            <a:spLocks noChangeArrowheads="1"/>
          </p:cNvSpPr>
          <p:nvPr/>
        </p:nvSpPr>
        <p:spPr bwMode="auto">
          <a:xfrm>
            <a:off x="627063" y="22479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16" name="Rectangle 48"/>
          <p:cNvSpPr>
            <a:spLocks noChangeArrowheads="1"/>
          </p:cNvSpPr>
          <p:nvPr/>
        </p:nvSpPr>
        <p:spPr bwMode="auto">
          <a:xfrm>
            <a:off x="1022350" y="22479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17" name="Rectangle 49"/>
          <p:cNvSpPr>
            <a:spLocks noChangeArrowheads="1"/>
          </p:cNvSpPr>
          <p:nvPr/>
        </p:nvSpPr>
        <p:spPr bwMode="auto">
          <a:xfrm>
            <a:off x="1417638" y="22479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18" name="Rectangle 50"/>
          <p:cNvSpPr>
            <a:spLocks noChangeArrowheads="1"/>
          </p:cNvSpPr>
          <p:nvPr/>
        </p:nvSpPr>
        <p:spPr bwMode="auto">
          <a:xfrm>
            <a:off x="1812925" y="22479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19" name="Rectangle 51"/>
          <p:cNvSpPr>
            <a:spLocks noChangeArrowheads="1"/>
          </p:cNvSpPr>
          <p:nvPr/>
        </p:nvSpPr>
        <p:spPr bwMode="auto">
          <a:xfrm>
            <a:off x="2208213" y="22479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20" name="Rectangle 52"/>
          <p:cNvSpPr>
            <a:spLocks noChangeArrowheads="1"/>
          </p:cNvSpPr>
          <p:nvPr/>
        </p:nvSpPr>
        <p:spPr bwMode="auto">
          <a:xfrm>
            <a:off x="2603500" y="22479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21" name="Rectangle 53"/>
          <p:cNvSpPr>
            <a:spLocks noChangeArrowheads="1"/>
          </p:cNvSpPr>
          <p:nvPr/>
        </p:nvSpPr>
        <p:spPr bwMode="auto">
          <a:xfrm>
            <a:off x="2998788" y="22479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22" name="Rectangle 54"/>
          <p:cNvSpPr>
            <a:spLocks noChangeArrowheads="1"/>
          </p:cNvSpPr>
          <p:nvPr/>
        </p:nvSpPr>
        <p:spPr bwMode="auto">
          <a:xfrm>
            <a:off x="3394075" y="22479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23" name="Rectangle 55"/>
          <p:cNvSpPr>
            <a:spLocks noChangeArrowheads="1"/>
          </p:cNvSpPr>
          <p:nvPr/>
        </p:nvSpPr>
        <p:spPr bwMode="auto">
          <a:xfrm>
            <a:off x="3789363" y="22479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24" name="Rectangle 56"/>
          <p:cNvSpPr>
            <a:spLocks noChangeArrowheads="1"/>
          </p:cNvSpPr>
          <p:nvPr/>
        </p:nvSpPr>
        <p:spPr bwMode="auto">
          <a:xfrm>
            <a:off x="4184650" y="22479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25" name="Rectangle 57"/>
          <p:cNvSpPr>
            <a:spLocks noChangeArrowheads="1"/>
          </p:cNvSpPr>
          <p:nvPr/>
        </p:nvSpPr>
        <p:spPr bwMode="auto">
          <a:xfrm>
            <a:off x="4579938" y="22479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26" name="Rectangle 58"/>
          <p:cNvSpPr>
            <a:spLocks noChangeArrowheads="1"/>
          </p:cNvSpPr>
          <p:nvPr/>
        </p:nvSpPr>
        <p:spPr bwMode="auto">
          <a:xfrm>
            <a:off x="4975225" y="22479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27" name="Rectangle 59"/>
          <p:cNvSpPr>
            <a:spLocks noChangeArrowheads="1"/>
          </p:cNvSpPr>
          <p:nvPr/>
        </p:nvSpPr>
        <p:spPr bwMode="auto">
          <a:xfrm>
            <a:off x="5370513" y="22479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28" name="Rectangle 60"/>
          <p:cNvSpPr>
            <a:spLocks noChangeArrowheads="1"/>
          </p:cNvSpPr>
          <p:nvPr/>
        </p:nvSpPr>
        <p:spPr bwMode="auto">
          <a:xfrm>
            <a:off x="5765800" y="22479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29" name="Rectangle 61"/>
          <p:cNvSpPr>
            <a:spLocks noChangeArrowheads="1"/>
          </p:cNvSpPr>
          <p:nvPr/>
        </p:nvSpPr>
        <p:spPr bwMode="auto">
          <a:xfrm>
            <a:off x="6161088" y="22479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30" name="Rectangle 62"/>
          <p:cNvSpPr>
            <a:spLocks noChangeArrowheads="1"/>
          </p:cNvSpPr>
          <p:nvPr/>
        </p:nvSpPr>
        <p:spPr bwMode="auto">
          <a:xfrm>
            <a:off x="6556375" y="22479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31" name="Rectangle 63"/>
          <p:cNvSpPr>
            <a:spLocks noChangeArrowheads="1"/>
          </p:cNvSpPr>
          <p:nvPr/>
        </p:nvSpPr>
        <p:spPr bwMode="auto">
          <a:xfrm>
            <a:off x="6951663" y="22479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32" name="Rectangle 64"/>
          <p:cNvSpPr>
            <a:spLocks noChangeArrowheads="1"/>
          </p:cNvSpPr>
          <p:nvPr/>
        </p:nvSpPr>
        <p:spPr bwMode="auto">
          <a:xfrm>
            <a:off x="7346950" y="22479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33" name="Rectangle 65"/>
          <p:cNvSpPr>
            <a:spLocks noChangeArrowheads="1"/>
          </p:cNvSpPr>
          <p:nvPr/>
        </p:nvSpPr>
        <p:spPr bwMode="auto">
          <a:xfrm>
            <a:off x="7742238" y="22479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34" name="Rectangle 66"/>
          <p:cNvSpPr>
            <a:spLocks noChangeArrowheads="1"/>
          </p:cNvSpPr>
          <p:nvPr/>
        </p:nvSpPr>
        <p:spPr bwMode="auto">
          <a:xfrm>
            <a:off x="8137525" y="22479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35" name="Rectangle 67"/>
          <p:cNvSpPr>
            <a:spLocks noChangeArrowheads="1"/>
          </p:cNvSpPr>
          <p:nvPr/>
        </p:nvSpPr>
        <p:spPr bwMode="auto">
          <a:xfrm>
            <a:off x="8526463" y="22479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36" name="Rectangle 68"/>
          <p:cNvSpPr>
            <a:spLocks noChangeArrowheads="1"/>
          </p:cNvSpPr>
          <p:nvPr/>
        </p:nvSpPr>
        <p:spPr bwMode="auto">
          <a:xfrm>
            <a:off x="231775" y="26416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37" name="Rectangle 69"/>
          <p:cNvSpPr>
            <a:spLocks noChangeArrowheads="1"/>
          </p:cNvSpPr>
          <p:nvPr/>
        </p:nvSpPr>
        <p:spPr bwMode="auto">
          <a:xfrm>
            <a:off x="627063" y="26416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38" name="Rectangle 70"/>
          <p:cNvSpPr>
            <a:spLocks noChangeArrowheads="1"/>
          </p:cNvSpPr>
          <p:nvPr/>
        </p:nvSpPr>
        <p:spPr bwMode="auto">
          <a:xfrm>
            <a:off x="1022350" y="26416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39" name="Rectangle 71"/>
          <p:cNvSpPr>
            <a:spLocks noChangeArrowheads="1"/>
          </p:cNvSpPr>
          <p:nvPr/>
        </p:nvSpPr>
        <p:spPr bwMode="auto">
          <a:xfrm>
            <a:off x="1417638" y="26416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40" name="Rectangle 72"/>
          <p:cNvSpPr>
            <a:spLocks noChangeArrowheads="1"/>
          </p:cNvSpPr>
          <p:nvPr/>
        </p:nvSpPr>
        <p:spPr bwMode="auto">
          <a:xfrm>
            <a:off x="1812925" y="26416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41" name="Rectangle 73"/>
          <p:cNvSpPr>
            <a:spLocks noChangeArrowheads="1"/>
          </p:cNvSpPr>
          <p:nvPr/>
        </p:nvSpPr>
        <p:spPr bwMode="auto">
          <a:xfrm>
            <a:off x="2208213" y="26416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42" name="Rectangle 74"/>
          <p:cNvSpPr>
            <a:spLocks noChangeArrowheads="1"/>
          </p:cNvSpPr>
          <p:nvPr/>
        </p:nvSpPr>
        <p:spPr bwMode="auto">
          <a:xfrm>
            <a:off x="2603500" y="26416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43" name="Rectangle 75"/>
          <p:cNvSpPr>
            <a:spLocks noChangeArrowheads="1"/>
          </p:cNvSpPr>
          <p:nvPr/>
        </p:nvSpPr>
        <p:spPr bwMode="auto">
          <a:xfrm>
            <a:off x="2998788" y="26416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44" name="Rectangle 76"/>
          <p:cNvSpPr>
            <a:spLocks noChangeArrowheads="1"/>
          </p:cNvSpPr>
          <p:nvPr/>
        </p:nvSpPr>
        <p:spPr bwMode="auto">
          <a:xfrm>
            <a:off x="3394075" y="26416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45" name="Rectangle 77"/>
          <p:cNvSpPr>
            <a:spLocks noChangeArrowheads="1"/>
          </p:cNvSpPr>
          <p:nvPr/>
        </p:nvSpPr>
        <p:spPr bwMode="auto">
          <a:xfrm>
            <a:off x="3789363" y="26416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46" name="Rectangle 78"/>
          <p:cNvSpPr>
            <a:spLocks noChangeArrowheads="1"/>
          </p:cNvSpPr>
          <p:nvPr/>
        </p:nvSpPr>
        <p:spPr bwMode="auto">
          <a:xfrm>
            <a:off x="4184650" y="26416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47" name="Rectangle 79"/>
          <p:cNvSpPr>
            <a:spLocks noChangeArrowheads="1"/>
          </p:cNvSpPr>
          <p:nvPr/>
        </p:nvSpPr>
        <p:spPr bwMode="auto">
          <a:xfrm>
            <a:off x="4579938" y="26416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48" name="Rectangle 80"/>
          <p:cNvSpPr>
            <a:spLocks noChangeArrowheads="1"/>
          </p:cNvSpPr>
          <p:nvPr/>
        </p:nvSpPr>
        <p:spPr bwMode="auto">
          <a:xfrm>
            <a:off x="4975225" y="26416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49" name="Rectangle 81"/>
          <p:cNvSpPr>
            <a:spLocks noChangeArrowheads="1"/>
          </p:cNvSpPr>
          <p:nvPr/>
        </p:nvSpPr>
        <p:spPr bwMode="auto">
          <a:xfrm>
            <a:off x="5370513" y="26416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50" name="Rectangle 82"/>
          <p:cNvSpPr>
            <a:spLocks noChangeArrowheads="1"/>
          </p:cNvSpPr>
          <p:nvPr/>
        </p:nvSpPr>
        <p:spPr bwMode="auto">
          <a:xfrm>
            <a:off x="5765800" y="26416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51" name="Rectangle 83"/>
          <p:cNvSpPr>
            <a:spLocks noChangeArrowheads="1"/>
          </p:cNvSpPr>
          <p:nvPr/>
        </p:nvSpPr>
        <p:spPr bwMode="auto">
          <a:xfrm>
            <a:off x="6161088" y="26416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52" name="Rectangle 84"/>
          <p:cNvSpPr>
            <a:spLocks noChangeArrowheads="1"/>
          </p:cNvSpPr>
          <p:nvPr/>
        </p:nvSpPr>
        <p:spPr bwMode="auto">
          <a:xfrm>
            <a:off x="6556375" y="26416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53" name="Rectangle 85"/>
          <p:cNvSpPr>
            <a:spLocks noChangeArrowheads="1"/>
          </p:cNvSpPr>
          <p:nvPr/>
        </p:nvSpPr>
        <p:spPr bwMode="auto">
          <a:xfrm>
            <a:off x="6951663" y="26416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54" name="Rectangle 86"/>
          <p:cNvSpPr>
            <a:spLocks noChangeArrowheads="1"/>
          </p:cNvSpPr>
          <p:nvPr/>
        </p:nvSpPr>
        <p:spPr bwMode="auto">
          <a:xfrm>
            <a:off x="7346950" y="26416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55" name="Rectangle 87"/>
          <p:cNvSpPr>
            <a:spLocks noChangeArrowheads="1"/>
          </p:cNvSpPr>
          <p:nvPr/>
        </p:nvSpPr>
        <p:spPr bwMode="auto">
          <a:xfrm>
            <a:off x="7742238" y="26416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56" name="Rectangle 88"/>
          <p:cNvSpPr>
            <a:spLocks noChangeArrowheads="1"/>
          </p:cNvSpPr>
          <p:nvPr/>
        </p:nvSpPr>
        <p:spPr bwMode="auto">
          <a:xfrm>
            <a:off x="8137525" y="26416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57" name="Rectangle 89"/>
          <p:cNvSpPr>
            <a:spLocks noChangeArrowheads="1"/>
          </p:cNvSpPr>
          <p:nvPr/>
        </p:nvSpPr>
        <p:spPr bwMode="auto">
          <a:xfrm>
            <a:off x="8526463" y="26416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58" name="Rectangle 90"/>
          <p:cNvSpPr>
            <a:spLocks noChangeArrowheads="1"/>
          </p:cNvSpPr>
          <p:nvPr/>
        </p:nvSpPr>
        <p:spPr bwMode="auto">
          <a:xfrm>
            <a:off x="231775" y="30353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59" name="Rectangle 91"/>
          <p:cNvSpPr>
            <a:spLocks noChangeArrowheads="1"/>
          </p:cNvSpPr>
          <p:nvPr/>
        </p:nvSpPr>
        <p:spPr bwMode="auto">
          <a:xfrm>
            <a:off x="627063" y="30353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60" name="Rectangle 92"/>
          <p:cNvSpPr>
            <a:spLocks noChangeArrowheads="1"/>
          </p:cNvSpPr>
          <p:nvPr/>
        </p:nvSpPr>
        <p:spPr bwMode="auto">
          <a:xfrm>
            <a:off x="1022350" y="30353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61" name="Rectangle 93"/>
          <p:cNvSpPr>
            <a:spLocks noChangeArrowheads="1"/>
          </p:cNvSpPr>
          <p:nvPr/>
        </p:nvSpPr>
        <p:spPr bwMode="auto">
          <a:xfrm>
            <a:off x="1417638" y="30353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62" name="Rectangle 94"/>
          <p:cNvSpPr>
            <a:spLocks noChangeArrowheads="1"/>
          </p:cNvSpPr>
          <p:nvPr/>
        </p:nvSpPr>
        <p:spPr bwMode="auto">
          <a:xfrm>
            <a:off x="1812925" y="30353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63" name="Rectangle 95"/>
          <p:cNvSpPr>
            <a:spLocks noChangeArrowheads="1"/>
          </p:cNvSpPr>
          <p:nvPr/>
        </p:nvSpPr>
        <p:spPr bwMode="auto">
          <a:xfrm>
            <a:off x="2208213" y="30353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64" name="Rectangle 96"/>
          <p:cNvSpPr>
            <a:spLocks noChangeArrowheads="1"/>
          </p:cNvSpPr>
          <p:nvPr/>
        </p:nvSpPr>
        <p:spPr bwMode="auto">
          <a:xfrm>
            <a:off x="2603500" y="30353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65" name="Rectangle 97"/>
          <p:cNvSpPr>
            <a:spLocks noChangeArrowheads="1"/>
          </p:cNvSpPr>
          <p:nvPr/>
        </p:nvSpPr>
        <p:spPr bwMode="auto">
          <a:xfrm>
            <a:off x="2998788" y="30353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66" name="Rectangle 98"/>
          <p:cNvSpPr>
            <a:spLocks noChangeArrowheads="1"/>
          </p:cNvSpPr>
          <p:nvPr/>
        </p:nvSpPr>
        <p:spPr bwMode="auto">
          <a:xfrm>
            <a:off x="3394075" y="30353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67" name="Rectangle 99"/>
          <p:cNvSpPr>
            <a:spLocks noChangeArrowheads="1"/>
          </p:cNvSpPr>
          <p:nvPr/>
        </p:nvSpPr>
        <p:spPr bwMode="auto">
          <a:xfrm>
            <a:off x="3789363" y="30353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68" name="Rectangle 100"/>
          <p:cNvSpPr>
            <a:spLocks noChangeArrowheads="1"/>
          </p:cNvSpPr>
          <p:nvPr/>
        </p:nvSpPr>
        <p:spPr bwMode="auto">
          <a:xfrm>
            <a:off x="4184650" y="30353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69" name="Rectangle 101"/>
          <p:cNvSpPr>
            <a:spLocks noChangeArrowheads="1"/>
          </p:cNvSpPr>
          <p:nvPr/>
        </p:nvSpPr>
        <p:spPr bwMode="auto">
          <a:xfrm>
            <a:off x="4579938" y="30353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70" name="Rectangle 102"/>
          <p:cNvSpPr>
            <a:spLocks noChangeArrowheads="1"/>
          </p:cNvSpPr>
          <p:nvPr/>
        </p:nvSpPr>
        <p:spPr bwMode="auto">
          <a:xfrm>
            <a:off x="4975225" y="30353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71" name="Rectangle 103"/>
          <p:cNvSpPr>
            <a:spLocks noChangeArrowheads="1"/>
          </p:cNvSpPr>
          <p:nvPr/>
        </p:nvSpPr>
        <p:spPr bwMode="auto">
          <a:xfrm>
            <a:off x="5370513" y="30353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72" name="Rectangle 104"/>
          <p:cNvSpPr>
            <a:spLocks noChangeArrowheads="1"/>
          </p:cNvSpPr>
          <p:nvPr/>
        </p:nvSpPr>
        <p:spPr bwMode="auto">
          <a:xfrm>
            <a:off x="5765800" y="30353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73" name="Rectangle 105"/>
          <p:cNvSpPr>
            <a:spLocks noChangeArrowheads="1"/>
          </p:cNvSpPr>
          <p:nvPr/>
        </p:nvSpPr>
        <p:spPr bwMode="auto">
          <a:xfrm>
            <a:off x="6161088" y="30353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74" name="Rectangle 106"/>
          <p:cNvSpPr>
            <a:spLocks noChangeArrowheads="1"/>
          </p:cNvSpPr>
          <p:nvPr/>
        </p:nvSpPr>
        <p:spPr bwMode="auto">
          <a:xfrm>
            <a:off x="6556375" y="30353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75" name="Rectangle 107"/>
          <p:cNvSpPr>
            <a:spLocks noChangeArrowheads="1"/>
          </p:cNvSpPr>
          <p:nvPr/>
        </p:nvSpPr>
        <p:spPr bwMode="auto">
          <a:xfrm>
            <a:off x="6951663" y="30353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76" name="Rectangle 108"/>
          <p:cNvSpPr>
            <a:spLocks noChangeArrowheads="1"/>
          </p:cNvSpPr>
          <p:nvPr/>
        </p:nvSpPr>
        <p:spPr bwMode="auto">
          <a:xfrm>
            <a:off x="7346950" y="30353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77" name="Rectangle 109"/>
          <p:cNvSpPr>
            <a:spLocks noChangeArrowheads="1"/>
          </p:cNvSpPr>
          <p:nvPr/>
        </p:nvSpPr>
        <p:spPr bwMode="auto">
          <a:xfrm>
            <a:off x="7742238" y="30353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78" name="Rectangle 110"/>
          <p:cNvSpPr>
            <a:spLocks noChangeArrowheads="1"/>
          </p:cNvSpPr>
          <p:nvPr/>
        </p:nvSpPr>
        <p:spPr bwMode="auto">
          <a:xfrm>
            <a:off x="8137525" y="30353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79" name="Rectangle 111"/>
          <p:cNvSpPr>
            <a:spLocks noChangeArrowheads="1"/>
          </p:cNvSpPr>
          <p:nvPr/>
        </p:nvSpPr>
        <p:spPr bwMode="auto">
          <a:xfrm>
            <a:off x="8526463" y="30353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80" name="Rectangle 112"/>
          <p:cNvSpPr>
            <a:spLocks noChangeArrowheads="1"/>
          </p:cNvSpPr>
          <p:nvPr/>
        </p:nvSpPr>
        <p:spPr bwMode="auto">
          <a:xfrm>
            <a:off x="231775" y="34290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81" name="Rectangle 113"/>
          <p:cNvSpPr>
            <a:spLocks noChangeArrowheads="1"/>
          </p:cNvSpPr>
          <p:nvPr/>
        </p:nvSpPr>
        <p:spPr bwMode="auto">
          <a:xfrm>
            <a:off x="627063" y="34290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82" name="Rectangle 114"/>
          <p:cNvSpPr>
            <a:spLocks noChangeArrowheads="1"/>
          </p:cNvSpPr>
          <p:nvPr/>
        </p:nvSpPr>
        <p:spPr bwMode="auto">
          <a:xfrm>
            <a:off x="1022350" y="34290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83" name="Rectangle 115"/>
          <p:cNvSpPr>
            <a:spLocks noChangeArrowheads="1"/>
          </p:cNvSpPr>
          <p:nvPr/>
        </p:nvSpPr>
        <p:spPr bwMode="auto">
          <a:xfrm>
            <a:off x="1417638" y="34290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84" name="Rectangle 116"/>
          <p:cNvSpPr>
            <a:spLocks noChangeArrowheads="1"/>
          </p:cNvSpPr>
          <p:nvPr/>
        </p:nvSpPr>
        <p:spPr bwMode="auto">
          <a:xfrm>
            <a:off x="1812925" y="34290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85" name="Rectangle 117"/>
          <p:cNvSpPr>
            <a:spLocks noChangeArrowheads="1"/>
          </p:cNvSpPr>
          <p:nvPr/>
        </p:nvSpPr>
        <p:spPr bwMode="auto">
          <a:xfrm>
            <a:off x="2208213" y="34290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86" name="Rectangle 118"/>
          <p:cNvSpPr>
            <a:spLocks noChangeArrowheads="1"/>
          </p:cNvSpPr>
          <p:nvPr/>
        </p:nvSpPr>
        <p:spPr bwMode="auto">
          <a:xfrm>
            <a:off x="2603500" y="34290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87" name="Rectangle 119"/>
          <p:cNvSpPr>
            <a:spLocks noChangeArrowheads="1"/>
          </p:cNvSpPr>
          <p:nvPr/>
        </p:nvSpPr>
        <p:spPr bwMode="auto">
          <a:xfrm>
            <a:off x="2998788" y="34290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88" name="Rectangle 120"/>
          <p:cNvSpPr>
            <a:spLocks noChangeArrowheads="1"/>
          </p:cNvSpPr>
          <p:nvPr/>
        </p:nvSpPr>
        <p:spPr bwMode="auto">
          <a:xfrm>
            <a:off x="3394075" y="34290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89" name="Rectangle 121"/>
          <p:cNvSpPr>
            <a:spLocks noChangeArrowheads="1"/>
          </p:cNvSpPr>
          <p:nvPr/>
        </p:nvSpPr>
        <p:spPr bwMode="auto">
          <a:xfrm>
            <a:off x="3789363" y="34290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90" name="Rectangle 122"/>
          <p:cNvSpPr>
            <a:spLocks noChangeArrowheads="1"/>
          </p:cNvSpPr>
          <p:nvPr/>
        </p:nvSpPr>
        <p:spPr bwMode="auto">
          <a:xfrm>
            <a:off x="4184650" y="34290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91" name="Rectangle 123"/>
          <p:cNvSpPr>
            <a:spLocks noChangeArrowheads="1"/>
          </p:cNvSpPr>
          <p:nvPr/>
        </p:nvSpPr>
        <p:spPr bwMode="auto">
          <a:xfrm>
            <a:off x="4579938" y="34290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92" name="Rectangle 124"/>
          <p:cNvSpPr>
            <a:spLocks noChangeArrowheads="1"/>
          </p:cNvSpPr>
          <p:nvPr/>
        </p:nvSpPr>
        <p:spPr bwMode="auto">
          <a:xfrm>
            <a:off x="4975225" y="34290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93" name="Rectangle 125"/>
          <p:cNvSpPr>
            <a:spLocks noChangeArrowheads="1"/>
          </p:cNvSpPr>
          <p:nvPr/>
        </p:nvSpPr>
        <p:spPr bwMode="auto">
          <a:xfrm>
            <a:off x="5370513" y="34290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94" name="Rectangle 126"/>
          <p:cNvSpPr>
            <a:spLocks noChangeArrowheads="1"/>
          </p:cNvSpPr>
          <p:nvPr/>
        </p:nvSpPr>
        <p:spPr bwMode="auto">
          <a:xfrm>
            <a:off x="5765800" y="34290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95" name="Rectangle 127"/>
          <p:cNvSpPr>
            <a:spLocks noChangeArrowheads="1"/>
          </p:cNvSpPr>
          <p:nvPr/>
        </p:nvSpPr>
        <p:spPr bwMode="auto">
          <a:xfrm>
            <a:off x="6161088" y="34290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96" name="Rectangle 128"/>
          <p:cNvSpPr>
            <a:spLocks noChangeArrowheads="1"/>
          </p:cNvSpPr>
          <p:nvPr/>
        </p:nvSpPr>
        <p:spPr bwMode="auto">
          <a:xfrm>
            <a:off x="6556375" y="34290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97" name="Rectangle 129"/>
          <p:cNvSpPr>
            <a:spLocks noChangeArrowheads="1"/>
          </p:cNvSpPr>
          <p:nvPr/>
        </p:nvSpPr>
        <p:spPr bwMode="auto">
          <a:xfrm>
            <a:off x="6951663" y="34290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98" name="Rectangle 130"/>
          <p:cNvSpPr>
            <a:spLocks noChangeArrowheads="1"/>
          </p:cNvSpPr>
          <p:nvPr/>
        </p:nvSpPr>
        <p:spPr bwMode="auto">
          <a:xfrm>
            <a:off x="7346950" y="34290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099" name="Rectangle 131"/>
          <p:cNvSpPr>
            <a:spLocks noChangeArrowheads="1"/>
          </p:cNvSpPr>
          <p:nvPr/>
        </p:nvSpPr>
        <p:spPr bwMode="auto">
          <a:xfrm>
            <a:off x="7742238" y="34290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00" name="Rectangle 132"/>
          <p:cNvSpPr>
            <a:spLocks noChangeArrowheads="1"/>
          </p:cNvSpPr>
          <p:nvPr/>
        </p:nvSpPr>
        <p:spPr bwMode="auto">
          <a:xfrm>
            <a:off x="8137525" y="34290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01" name="Rectangle 133"/>
          <p:cNvSpPr>
            <a:spLocks noChangeArrowheads="1"/>
          </p:cNvSpPr>
          <p:nvPr/>
        </p:nvSpPr>
        <p:spPr bwMode="auto">
          <a:xfrm>
            <a:off x="8526463" y="34290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02" name="Rectangle 134"/>
          <p:cNvSpPr>
            <a:spLocks noChangeArrowheads="1"/>
          </p:cNvSpPr>
          <p:nvPr/>
        </p:nvSpPr>
        <p:spPr bwMode="auto">
          <a:xfrm>
            <a:off x="231775" y="38227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03" name="Rectangle 135"/>
          <p:cNvSpPr>
            <a:spLocks noChangeArrowheads="1"/>
          </p:cNvSpPr>
          <p:nvPr/>
        </p:nvSpPr>
        <p:spPr bwMode="auto">
          <a:xfrm>
            <a:off x="627063" y="38227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04" name="Rectangle 136"/>
          <p:cNvSpPr>
            <a:spLocks noChangeArrowheads="1"/>
          </p:cNvSpPr>
          <p:nvPr/>
        </p:nvSpPr>
        <p:spPr bwMode="auto">
          <a:xfrm>
            <a:off x="1022350" y="38227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05" name="Rectangle 137"/>
          <p:cNvSpPr>
            <a:spLocks noChangeArrowheads="1"/>
          </p:cNvSpPr>
          <p:nvPr/>
        </p:nvSpPr>
        <p:spPr bwMode="auto">
          <a:xfrm>
            <a:off x="1417638" y="38227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06" name="Rectangle 138"/>
          <p:cNvSpPr>
            <a:spLocks noChangeArrowheads="1"/>
          </p:cNvSpPr>
          <p:nvPr/>
        </p:nvSpPr>
        <p:spPr bwMode="auto">
          <a:xfrm>
            <a:off x="1812925" y="38227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07" name="Rectangle 139"/>
          <p:cNvSpPr>
            <a:spLocks noChangeArrowheads="1"/>
          </p:cNvSpPr>
          <p:nvPr/>
        </p:nvSpPr>
        <p:spPr bwMode="auto">
          <a:xfrm>
            <a:off x="2208213" y="38227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08" name="Rectangle 140"/>
          <p:cNvSpPr>
            <a:spLocks noChangeArrowheads="1"/>
          </p:cNvSpPr>
          <p:nvPr/>
        </p:nvSpPr>
        <p:spPr bwMode="auto">
          <a:xfrm>
            <a:off x="2603500" y="38227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09" name="Rectangle 141"/>
          <p:cNvSpPr>
            <a:spLocks noChangeArrowheads="1"/>
          </p:cNvSpPr>
          <p:nvPr/>
        </p:nvSpPr>
        <p:spPr bwMode="auto">
          <a:xfrm>
            <a:off x="2998788" y="38227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10" name="Rectangle 142"/>
          <p:cNvSpPr>
            <a:spLocks noChangeArrowheads="1"/>
          </p:cNvSpPr>
          <p:nvPr/>
        </p:nvSpPr>
        <p:spPr bwMode="auto">
          <a:xfrm>
            <a:off x="3394075" y="38227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11" name="Rectangle 143"/>
          <p:cNvSpPr>
            <a:spLocks noChangeArrowheads="1"/>
          </p:cNvSpPr>
          <p:nvPr/>
        </p:nvSpPr>
        <p:spPr bwMode="auto">
          <a:xfrm>
            <a:off x="3789363" y="38227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12" name="Rectangle 144"/>
          <p:cNvSpPr>
            <a:spLocks noChangeArrowheads="1"/>
          </p:cNvSpPr>
          <p:nvPr/>
        </p:nvSpPr>
        <p:spPr bwMode="auto">
          <a:xfrm>
            <a:off x="4184650" y="38227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13" name="Rectangle 145"/>
          <p:cNvSpPr>
            <a:spLocks noChangeArrowheads="1"/>
          </p:cNvSpPr>
          <p:nvPr/>
        </p:nvSpPr>
        <p:spPr bwMode="auto">
          <a:xfrm>
            <a:off x="4579938" y="38227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14" name="Rectangle 146"/>
          <p:cNvSpPr>
            <a:spLocks noChangeArrowheads="1"/>
          </p:cNvSpPr>
          <p:nvPr/>
        </p:nvSpPr>
        <p:spPr bwMode="auto">
          <a:xfrm>
            <a:off x="4975225" y="38227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15" name="Rectangle 147"/>
          <p:cNvSpPr>
            <a:spLocks noChangeArrowheads="1"/>
          </p:cNvSpPr>
          <p:nvPr/>
        </p:nvSpPr>
        <p:spPr bwMode="auto">
          <a:xfrm>
            <a:off x="5370513" y="38227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16" name="Rectangle 148"/>
          <p:cNvSpPr>
            <a:spLocks noChangeArrowheads="1"/>
          </p:cNvSpPr>
          <p:nvPr/>
        </p:nvSpPr>
        <p:spPr bwMode="auto">
          <a:xfrm>
            <a:off x="5765800" y="38227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17" name="Rectangle 149"/>
          <p:cNvSpPr>
            <a:spLocks noChangeArrowheads="1"/>
          </p:cNvSpPr>
          <p:nvPr/>
        </p:nvSpPr>
        <p:spPr bwMode="auto">
          <a:xfrm>
            <a:off x="6161088" y="38227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18" name="Rectangle 150"/>
          <p:cNvSpPr>
            <a:spLocks noChangeArrowheads="1"/>
          </p:cNvSpPr>
          <p:nvPr/>
        </p:nvSpPr>
        <p:spPr bwMode="auto">
          <a:xfrm>
            <a:off x="6556375" y="38227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19" name="Rectangle 151"/>
          <p:cNvSpPr>
            <a:spLocks noChangeArrowheads="1"/>
          </p:cNvSpPr>
          <p:nvPr/>
        </p:nvSpPr>
        <p:spPr bwMode="auto">
          <a:xfrm>
            <a:off x="6951663" y="38227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20" name="Rectangle 152"/>
          <p:cNvSpPr>
            <a:spLocks noChangeArrowheads="1"/>
          </p:cNvSpPr>
          <p:nvPr/>
        </p:nvSpPr>
        <p:spPr bwMode="auto">
          <a:xfrm>
            <a:off x="7346950" y="38227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21" name="Rectangle 153"/>
          <p:cNvSpPr>
            <a:spLocks noChangeArrowheads="1"/>
          </p:cNvSpPr>
          <p:nvPr/>
        </p:nvSpPr>
        <p:spPr bwMode="auto">
          <a:xfrm>
            <a:off x="7742238" y="38227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22" name="Rectangle 154"/>
          <p:cNvSpPr>
            <a:spLocks noChangeArrowheads="1"/>
          </p:cNvSpPr>
          <p:nvPr/>
        </p:nvSpPr>
        <p:spPr bwMode="auto">
          <a:xfrm>
            <a:off x="8137525" y="38227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23" name="Rectangle 155"/>
          <p:cNvSpPr>
            <a:spLocks noChangeArrowheads="1"/>
          </p:cNvSpPr>
          <p:nvPr/>
        </p:nvSpPr>
        <p:spPr bwMode="auto">
          <a:xfrm>
            <a:off x="8526463" y="38227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24" name="Rectangle 156"/>
          <p:cNvSpPr>
            <a:spLocks noChangeArrowheads="1"/>
          </p:cNvSpPr>
          <p:nvPr/>
        </p:nvSpPr>
        <p:spPr bwMode="auto">
          <a:xfrm>
            <a:off x="231775" y="42164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25" name="Rectangle 157"/>
          <p:cNvSpPr>
            <a:spLocks noChangeArrowheads="1"/>
          </p:cNvSpPr>
          <p:nvPr/>
        </p:nvSpPr>
        <p:spPr bwMode="auto">
          <a:xfrm>
            <a:off x="627063" y="42164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26" name="Rectangle 158"/>
          <p:cNvSpPr>
            <a:spLocks noChangeArrowheads="1"/>
          </p:cNvSpPr>
          <p:nvPr/>
        </p:nvSpPr>
        <p:spPr bwMode="auto">
          <a:xfrm>
            <a:off x="1022350" y="42164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27" name="Rectangle 159"/>
          <p:cNvSpPr>
            <a:spLocks noChangeArrowheads="1"/>
          </p:cNvSpPr>
          <p:nvPr/>
        </p:nvSpPr>
        <p:spPr bwMode="auto">
          <a:xfrm>
            <a:off x="1417638" y="42164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28" name="Rectangle 160"/>
          <p:cNvSpPr>
            <a:spLocks noChangeArrowheads="1"/>
          </p:cNvSpPr>
          <p:nvPr/>
        </p:nvSpPr>
        <p:spPr bwMode="auto">
          <a:xfrm>
            <a:off x="1812925" y="42164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29" name="Rectangle 161"/>
          <p:cNvSpPr>
            <a:spLocks noChangeArrowheads="1"/>
          </p:cNvSpPr>
          <p:nvPr/>
        </p:nvSpPr>
        <p:spPr bwMode="auto">
          <a:xfrm>
            <a:off x="2208213" y="42164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30" name="Rectangle 162"/>
          <p:cNvSpPr>
            <a:spLocks noChangeArrowheads="1"/>
          </p:cNvSpPr>
          <p:nvPr/>
        </p:nvSpPr>
        <p:spPr bwMode="auto">
          <a:xfrm>
            <a:off x="2603500" y="42164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31" name="Rectangle 163"/>
          <p:cNvSpPr>
            <a:spLocks noChangeArrowheads="1"/>
          </p:cNvSpPr>
          <p:nvPr/>
        </p:nvSpPr>
        <p:spPr bwMode="auto">
          <a:xfrm>
            <a:off x="2998788" y="42164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32" name="Rectangle 164"/>
          <p:cNvSpPr>
            <a:spLocks noChangeArrowheads="1"/>
          </p:cNvSpPr>
          <p:nvPr/>
        </p:nvSpPr>
        <p:spPr bwMode="auto">
          <a:xfrm>
            <a:off x="3394075" y="42164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33" name="Rectangle 165"/>
          <p:cNvSpPr>
            <a:spLocks noChangeArrowheads="1"/>
          </p:cNvSpPr>
          <p:nvPr/>
        </p:nvSpPr>
        <p:spPr bwMode="auto">
          <a:xfrm>
            <a:off x="3789363" y="42164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34" name="Rectangle 166"/>
          <p:cNvSpPr>
            <a:spLocks noChangeArrowheads="1"/>
          </p:cNvSpPr>
          <p:nvPr/>
        </p:nvSpPr>
        <p:spPr bwMode="auto">
          <a:xfrm>
            <a:off x="4184650" y="4216400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08135" name="Rectangle 167"/>
          <p:cNvSpPr>
            <a:spLocks noChangeArrowheads="1"/>
          </p:cNvSpPr>
          <p:nvPr/>
        </p:nvSpPr>
        <p:spPr bwMode="auto">
          <a:xfrm>
            <a:off x="4579938" y="4216400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216" name="Group 863"/>
          <p:cNvGrpSpPr>
            <a:grpSpLocks/>
          </p:cNvGrpSpPr>
          <p:nvPr/>
        </p:nvGrpSpPr>
        <p:grpSpPr bwMode="auto">
          <a:xfrm>
            <a:off x="231775" y="4216400"/>
            <a:ext cx="8702675" cy="2184400"/>
            <a:chOff x="146" y="2656"/>
            <a:chExt cx="5482" cy="1376"/>
          </a:xfrm>
        </p:grpSpPr>
        <p:sp>
          <p:nvSpPr>
            <p:cNvPr id="2792" name="Rectangle 168"/>
            <p:cNvSpPr>
              <a:spLocks noChangeArrowheads="1"/>
            </p:cNvSpPr>
            <p:nvPr/>
          </p:nvSpPr>
          <p:spPr bwMode="auto">
            <a:xfrm>
              <a:off x="3134" y="2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3" name="Rectangle 169"/>
            <p:cNvSpPr>
              <a:spLocks noChangeArrowheads="1"/>
            </p:cNvSpPr>
            <p:nvPr/>
          </p:nvSpPr>
          <p:spPr bwMode="auto">
            <a:xfrm>
              <a:off x="3383" y="2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4" name="Rectangle 170"/>
            <p:cNvSpPr>
              <a:spLocks noChangeArrowheads="1"/>
            </p:cNvSpPr>
            <p:nvPr/>
          </p:nvSpPr>
          <p:spPr bwMode="auto">
            <a:xfrm>
              <a:off x="3632" y="2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5" name="Rectangle 171"/>
            <p:cNvSpPr>
              <a:spLocks noChangeArrowheads="1"/>
            </p:cNvSpPr>
            <p:nvPr/>
          </p:nvSpPr>
          <p:spPr bwMode="auto">
            <a:xfrm>
              <a:off x="3881" y="2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6" name="Rectangle 172"/>
            <p:cNvSpPr>
              <a:spLocks noChangeArrowheads="1"/>
            </p:cNvSpPr>
            <p:nvPr/>
          </p:nvSpPr>
          <p:spPr bwMode="auto">
            <a:xfrm>
              <a:off x="4130" y="2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7" name="Rectangle 173"/>
            <p:cNvSpPr>
              <a:spLocks noChangeArrowheads="1"/>
            </p:cNvSpPr>
            <p:nvPr/>
          </p:nvSpPr>
          <p:spPr bwMode="auto">
            <a:xfrm>
              <a:off x="4379" y="2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8" name="Rectangle 174"/>
            <p:cNvSpPr>
              <a:spLocks noChangeArrowheads="1"/>
            </p:cNvSpPr>
            <p:nvPr/>
          </p:nvSpPr>
          <p:spPr bwMode="auto">
            <a:xfrm>
              <a:off x="4628" y="2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9" name="Rectangle 175"/>
            <p:cNvSpPr>
              <a:spLocks noChangeArrowheads="1"/>
            </p:cNvSpPr>
            <p:nvPr/>
          </p:nvSpPr>
          <p:spPr bwMode="auto">
            <a:xfrm>
              <a:off x="4877" y="2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0" name="Rectangle 176"/>
            <p:cNvSpPr>
              <a:spLocks noChangeArrowheads="1"/>
            </p:cNvSpPr>
            <p:nvPr/>
          </p:nvSpPr>
          <p:spPr bwMode="auto">
            <a:xfrm>
              <a:off x="5126" y="2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1" name="Rectangle 177"/>
            <p:cNvSpPr>
              <a:spLocks noChangeArrowheads="1"/>
            </p:cNvSpPr>
            <p:nvPr/>
          </p:nvSpPr>
          <p:spPr bwMode="auto">
            <a:xfrm>
              <a:off x="5371" y="2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2" name="Rectangle 178"/>
            <p:cNvSpPr>
              <a:spLocks noChangeArrowheads="1"/>
            </p:cNvSpPr>
            <p:nvPr/>
          </p:nvSpPr>
          <p:spPr bwMode="auto">
            <a:xfrm>
              <a:off x="146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3" name="Rectangle 179"/>
            <p:cNvSpPr>
              <a:spLocks noChangeArrowheads="1"/>
            </p:cNvSpPr>
            <p:nvPr/>
          </p:nvSpPr>
          <p:spPr bwMode="auto">
            <a:xfrm>
              <a:off x="395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4" name="Rectangle 180"/>
            <p:cNvSpPr>
              <a:spLocks noChangeArrowheads="1"/>
            </p:cNvSpPr>
            <p:nvPr/>
          </p:nvSpPr>
          <p:spPr bwMode="auto">
            <a:xfrm>
              <a:off x="644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5" name="Rectangle 181"/>
            <p:cNvSpPr>
              <a:spLocks noChangeArrowheads="1"/>
            </p:cNvSpPr>
            <p:nvPr/>
          </p:nvSpPr>
          <p:spPr bwMode="auto">
            <a:xfrm>
              <a:off x="893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6" name="Rectangle 182"/>
            <p:cNvSpPr>
              <a:spLocks noChangeArrowheads="1"/>
            </p:cNvSpPr>
            <p:nvPr/>
          </p:nvSpPr>
          <p:spPr bwMode="auto">
            <a:xfrm>
              <a:off x="1142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7" name="Rectangle 183"/>
            <p:cNvSpPr>
              <a:spLocks noChangeArrowheads="1"/>
            </p:cNvSpPr>
            <p:nvPr/>
          </p:nvSpPr>
          <p:spPr bwMode="auto">
            <a:xfrm>
              <a:off x="1391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8" name="Rectangle 184"/>
            <p:cNvSpPr>
              <a:spLocks noChangeArrowheads="1"/>
            </p:cNvSpPr>
            <p:nvPr/>
          </p:nvSpPr>
          <p:spPr bwMode="auto">
            <a:xfrm>
              <a:off x="1640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9" name="Rectangle 185"/>
            <p:cNvSpPr>
              <a:spLocks noChangeArrowheads="1"/>
            </p:cNvSpPr>
            <p:nvPr/>
          </p:nvSpPr>
          <p:spPr bwMode="auto">
            <a:xfrm>
              <a:off x="1889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0" name="Rectangle 186"/>
            <p:cNvSpPr>
              <a:spLocks noChangeArrowheads="1"/>
            </p:cNvSpPr>
            <p:nvPr/>
          </p:nvSpPr>
          <p:spPr bwMode="auto">
            <a:xfrm>
              <a:off x="2138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1" name="Rectangle 187"/>
            <p:cNvSpPr>
              <a:spLocks noChangeArrowheads="1"/>
            </p:cNvSpPr>
            <p:nvPr/>
          </p:nvSpPr>
          <p:spPr bwMode="auto">
            <a:xfrm>
              <a:off x="2387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2" name="Rectangle 188"/>
            <p:cNvSpPr>
              <a:spLocks noChangeArrowheads="1"/>
            </p:cNvSpPr>
            <p:nvPr/>
          </p:nvSpPr>
          <p:spPr bwMode="auto">
            <a:xfrm>
              <a:off x="2636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3" name="Rectangle 189"/>
            <p:cNvSpPr>
              <a:spLocks noChangeArrowheads="1"/>
            </p:cNvSpPr>
            <p:nvPr/>
          </p:nvSpPr>
          <p:spPr bwMode="auto">
            <a:xfrm>
              <a:off x="2885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4" name="Rectangle 190"/>
            <p:cNvSpPr>
              <a:spLocks noChangeArrowheads="1"/>
            </p:cNvSpPr>
            <p:nvPr/>
          </p:nvSpPr>
          <p:spPr bwMode="auto">
            <a:xfrm>
              <a:off x="3134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5" name="Rectangle 191"/>
            <p:cNvSpPr>
              <a:spLocks noChangeArrowheads="1"/>
            </p:cNvSpPr>
            <p:nvPr/>
          </p:nvSpPr>
          <p:spPr bwMode="auto">
            <a:xfrm>
              <a:off x="3383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6" name="Rectangle 192"/>
            <p:cNvSpPr>
              <a:spLocks noChangeArrowheads="1"/>
            </p:cNvSpPr>
            <p:nvPr/>
          </p:nvSpPr>
          <p:spPr bwMode="auto">
            <a:xfrm>
              <a:off x="3632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7" name="Rectangle 193"/>
            <p:cNvSpPr>
              <a:spLocks noChangeArrowheads="1"/>
            </p:cNvSpPr>
            <p:nvPr/>
          </p:nvSpPr>
          <p:spPr bwMode="auto">
            <a:xfrm>
              <a:off x="3881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8" name="Rectangle 194"/>
            <p:cNvSpPr>
              <a:spLocks noChangeArrowheads="1"/>
            </p:cNvSpPr>
            <p:nvPr/>
          </p:nvSpPr>
          <p:spPr bwMode="auto">
            <a:xfrm>
              <a:off x="4130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9" name="Rectangle 195"/>
            <p:cNvSpPr>
              <a:spLocks noChangeArrowheads="1"/>
            </p:cNvSpPr>
            <p:nvPr/>
          </p:nvSpPr>
          <p:spPr bwMode="auto">
            <a:xfrm>
              <a:off x="4379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0" name="Rectangle 196"/>
            <p:cNvSpPr>
              <a:spLocks noChangeArrowheads="1"/>
            </p:cNvSpPr>
            <p:nvPr/>
          </p:nvSpPr>
          <p:spPr bwMode="auto">
            <a:xfrm>
              <a:off x="4628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1" name="Rectangle 197"/>
            <p:cNvSpPr>
              <a:spLocks noChangeArrowheads="1"/>
            </p:cNvSpPr>
            <p:nvPr/>
          </p:nvSpPr>
          <p:spPr bwMode="auto">
            <a:xfrm>
              <a:off x="4877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2" name="Rectangle 198"/>
            <p:cNvSpPr>
              <a:spLocks noChangeArrowheads="1"/>
            </p:cNvSpPr>
            <p:nvPr/>
          </p:nvSpPr>
          <p:spPr bwMode="auto">
            <a:xfrm>
              <a:off x="5126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3" name="Rectangle 199"/>
            <p:cNvSpPr>
              <a:spLocks noChangeArrowheads="1"/>
            </p:cNvSpPr>
            <p:nvPr/>
          </p:nvSpPr>
          <p:spPr bwMode="auto">
            <a:xfrm>
              <a:off x="5371" y="290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4" name="Rectangle 200"/>
            <p:cNvSpPr>
              <a:spLocks noChangeArrowheads="1"/>
            </p:cNvSpPr>
            <p:nvPr/>
          </p:nvSpPr>
          <p:spPr bwMode="auto">
            <a:xfrm>
              <a:off x="146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5" name="Rectangle 201"/>
            <p:cNvSpPr>
              <a:spLocks noChangeArrowheads="1"/>
            </p:cNvSpPr>
            <p:nvPr/>
          </p:nvSpPr>
          <p:spPr bwMode="auto">
            <a:xfrm>
              <a:off x="395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6" name="Rectangle 202"/>
            <p:cNvSpPr>
              <a:spLocks noChangeArrowheads="1"/>
            </p:cNvSpPr>
            <p:nvPr/>
          </p:nvSpPr>
          <p:spPr bwMode="auto">
            <a:xfrm>
              <a:off x="644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7" name="Rectangle 203"/>
            <p:cNvSpPr>
              <a:spLocks noChangeArrowheads="1"/>
            </p:cNvSpPr>
            <p:nvPr/>
          </p:nvSpPr>
          <p:spPr bwMode="auto">
            <a:xfrm>
              <a:off x="893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8" name="Rectangle 204"/>
            <p:cNvSpPr>
              <a:spLocks noChangeArrowheads="1"/>
            </p:cNvSpPr>
            <p:nvPr/>
          </p:nvSpPr>
          <p:spPr bwMode="auto">
            <a:xfrm>
              <a:off x="1142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29" name="Rectangle 205"/>
            <p:cNvSpPr>
              <a:spLocks noChangeArrowheads="1"/>
            </p:cNvSpPr>
            <p:nvPr/>
          </p:nvSpPr>
          <p:spPr bwMode="auto">
            <a:xfrm>
              <a:off x="1391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0" name="Rectangle 206"/>
            <p:cNvSpPr>
              <a:spLocks noChangeArrowheads="1"/>
            </p:cNvSpPr>
            <p:nvPr/>
          </p:nvSpPr>
          <p:spPr bwMode="auto">
            <a:xfrm>
              <a:off x="1640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1" name="Rectangle 207"/>
            <p:cNvSpPr>
              <a:spLocks noChangeArrowheads="1"/>
            </p:cNvSpPr>
            <p:nvPr/>
          </p:nvSpPr>
          <p:spPr bwMode="auto">
            <a:xfrm>
              <a:off x="1889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2" name="Rectangle 208"/>
            <p:cNvSpPr>
              <a:spLocks noChangeArrowheads="1"/>
            </p:cNvSpPr>
            <p:nvPr/>
          </p:nvSpPr>
          <p:spPr bwMode="auto">
            <a:xfrm>
              <a:off x="2138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3" name="Rectangle 209"/>
            <p:cNvSpPr>
              <a:spLocks noChangeArrowheads="1"/>
            </p:cNvSpPr>
            <p:nvPr/>
          </p:nvSpPr>
          <p:spPr bwMode="auto">
            <a:xfrm>
              <a:off x="2387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4" name="Rectangle 210"/>
            <p:cNvSpPr>
              <a:spLocks noChangeArrowheads="1"/>
            </p:cNvSpPr>
            <p:nvPr/>
          </p:nvSpPr>
          <p:spPr bwMode="auto">
            <a:xfrm>
              <a:off x="2636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5" name="Rectangle 211"/>
            <p:cNvSpPr>
              <a:spLocks noChangeArrowheads="1"/>
            </p:cNvSpPr>
            <p:nvPr/>
          </p:nvSpPr>
          <p:spPr bwMode="auto">
            <a:xfrm>
              <a:off x="2885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6" name="Rectangle 212"/>
            <p:cNvSpPr>
              <a:spLocks noChangeArrowheads="1"/>
            </p:cNvSpPr>
            <p:nvPr/>
          </p:nvSpPr>
          <p:spPr bwMode="auto">
            <a:xfrm>
              <a:off x="3134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7" name="Rectangle 213"/>
            <p:cNvSpPr>
              <a:spLocks noChangeArrowheads="1"/>
            </p:cNvSpPr>
            <p:nvPr/>
          </p:nvSpPr>
          <p:spPr bwMode="auto">
            <a:xfrm>
              <a:off x="3383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8" name="Rectangle 214"/>
            <p:cNvSpPr>
              <a:spLocks noChangeArrowheads="1"/>
            </p:cNvSpPr>
            <p:nvPr/>
          </p:nvSpPr>
          <p:spPr bwMode="auto">
            <a:xfrm>
              <a:off x="3632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39" name="Rectangle 215"/>
            <p:cNvSpPr>
              <a:spLocks noChangeArrowheads="1"/>
            </p:cNvSpPr>
            <p:nvPr/>
          </p:nvSpPr>
          <p:spPr bwMode="auto">
            <a:xfrm>
              <a:off x="3881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0" name="Rectangle 216"/>
            <p:cNvSpPr>
              <a:spLocks noChangeArrowheads="1"/>
            </p:cNvSpPr>
            <p:nvPr/>
          </p:nvSpPr>
          <p:spPr bwMode="auto">
            <a:xfrm>
              <a:off x="4130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1" name="Rectangle 217"/>
            <p:cNvSpPr>
              <a:spLocks noChangeArrowheads="1"/>
            </p:cNvSpPr>
            <p:nvPr/>
          </p:nvSpPr>
          <p:spPr bwMode="auto">
            <a:xfrm>
              <a:off x="4379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2" name="Rectangle 218"/>
            <p:cNvSpPr>
              <a:spLocks noChangeArrowheads="1"/>
            </p:cNvSpPr>
            <p:nvPr/>
          </p:nvSpPr>
          <p:spPr bwMode="auto">
            <a:xfrm>
              <a:off x="4628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3" name="Rectangle 219"/>
            <p:cNvSpPr>
              <a:spLocks noChangeArrowheads="1"/>
            </p:cNvSpPr>
            <p:nvPr/>
          </p:nvSpPr>
          <p:spPr bwMode="auto">
            <a:xfrm>
              <a:off x="4877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4" name="Rectangle 220"/>
            <p:cNvSpPr>
              <a:spLocks noChangeArrowheads="1"/>
            </p:cNvSpPr>
            <p:nvPr/>
          </p:nvSpPr>
          <p:spPr bwMode="auto">
            <a:xfrm>
              <a:off x="5126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5" name="Rectangle 221"/>
            <p:cNvSpPr>
              <a:spLocks noChangeArrowheads="1"/>
            </p:cNvSpPr>
            <p:nvPr/>
          </p:nvSpPr>
          <p:spPr bwMode="auto">
            <a:xfrm>
              <a:off x="5371" y="31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6" name="Rectangle 222"/>
            <p:cNvSpPr>
              <a:spLocks noChangeArrowheads="1"/>
            </p:cNvSpPr>
            <p:nvPr/>
          </p:nvSpPr>
          <p:spPr bwMode="auto">
            <a:xfrm>
              <a:off x="146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7" name="Rectangle 223"/>
            <p:cNvSpPr>
              <a:spLocks noChangeArrowheads="1"/>
            </p:cNvSpPr>
            <p:nvPr/>
          </p:nvSpPr>
          <p:spPr bwMode="auto">
            <a:xfrm>
              <a:off x="395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8" name="Rectangle 224"/>
            <p:cNvSpPr>
              <a:spLocks noChangeArrowheads="1"/>
            </p:cNvSpPr>
            <p:nvPr/>
          </p:nvSpPr>
          <p:spPr bwMode="auto">
            <a:xfrm>
              <a:off x="644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49" name="Rectangle 225"/>
            <p:cNvSpPr>
              <a:spLocks noChangeArrowheads="1"/>
            </p:cNvSpPr>
            <p:nvPr/>
          </p:nvSpPr>
          <p:spPr bwMode="auto">
            <a:xfrm>
              <a:off x="893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0" name="Rectangle 226"/>
            <p:cNvSpPr>
              <a:spLocks noChangeArrowheads="1"/>
            </p:cNvSpPr>
            <p:nvPr/>
          </p:nvSpPr>
          <p:spPr bwMode="auto">
            <a:xfrm>
              <a:off x="1142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1" name="Rectangle 227"/>
            <p:cNvSpPr>
              <a:spLocks noChangeArrowheads="1"/>
            </p:cNvSpPr>
            <p:nvPr/>
          </p:nvSpPr>
          <p:spPr bwMode="auto">
            <a:xfrm>
              <a:off x="1391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2" name="Rectangle 228"/>
            <p:cNvSpPr>
              <a:spLocks noChangeArrowheads="1"/>
            </p:cNvSpPr>
            <p:nvPr/>
          </p:nvSpPr>
          <p:spPr bwMode="auto">
            <a:xfrm>
              <a:off x="1640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3" name="Rectangle 229"/>
            <p:cNvSpPr>
              <a:spLocks noChangeArrowheads="1"/>
            </p:cNvSpPr>
            <p:nvPr/>
          </p:nvSpPr>
          <p:spPr bwMode="auto">
            <a:xfrm>
              <a:off x="1889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4" name="Rectangle 230"/>
            <p:cNvSpPr>
              <a:spLocks noChangeArrowheads="1"/>
            </p:cNvSpPr>
            <p:nvPr/>
          </p:nvSpPr>
          <p:spPr bwMode="auto">
            <a:xfrm>
              <a:off x="2138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5" name="Rectangle 231"/>
            <p:cNvSpPr>
              <a:spLocks noChangeArrowheads="1"/>
            </p:cNvSpPr>
            <p:nvPr/>
          </p:nvSpPr>
          <p:spPr bwMode="auto">
            <a:xfrm>
              <a:off x="2387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6" name="Rectangle 232"/>
            <p:cNvSpPr>
              <a:spLocks noChangeArrowheads="1"/>
            </p:cNvSpPr>
            <p:nvPr/>
          </p:nvSpPr>
          <p:spPr bwMode="auto">
            <a:xfrm>
              <a:off x="2636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7" name="Rectangle 233"/>
            <p:cNvSpPr>
              <a:spLocks noChangeArrowheads="1"/>
            </p:cNvSpPr>
            <p:nvPr/>
          </p:nvSpPr>
          <p:spPr bwMode="auto">
            <a:xfrm>
              <a:off x="2885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8" name="Rectangle 234"/>
            <p:cNvSpPr>
              <a:spLocks noChangeArrowheads="1"/>
            </p:cNvSpPr>
            <p:nvPr/>
          </p:nvSpPr>
          <p:spPr bwMode="auto">
            <a:xfrm>
              <a:off x="3134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9" name="Rectangle 235"/>
            <p:cNvSpPr>
              <a:spLocks noChangeArrowheads="1"/>
            </p:cNvSpPr>
            <p:nvPr/>
          </p:nvSpPr>
          <p:spPr bwMode="auto">
            <a:xfrm>
              <a:off x="3383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0" name="Rectangle 236"/>
            <p:cNvSpPr>
              <a:spLocks noChangeArrowheads="1"/>
            </p:cNvSpPr>
            <p:nvPr/>
          </p:nvSpPr>
          <p:spPr bwMode="auto">
            <a:xfrm>
              <a:off x="3632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1" name="Rectangle 237"/>
            <p:cNvSpPr>
              <a:spLocks noChangeArrowheads="1"/>
            </p:cNvSpPr>
            <p:nvPr/>
          </p:nvSpPr>
          <p:spPr bwMode="auto">
            <a:xfrm>
              <a:off x="3881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2" name="Rectangle 238"/>
            <p:cNvSpPr>
              <a:spLocks noChangeArrowheads="1"/>
            </p:cNvSpPr>
            <p:nvPr/>
          </p:nvSpPr>
          <p:spPr bwMode="auto">
            <a:xfrm>
              <a:off x="4130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3" name="Rectangle 239"/>
            <p:cNvSpPr>
              <a:spLocks noChangeArrowheads="1"/>
            </p:cNvSpPr>
            <p:nvPr/>
          </p:nvSpPr>
          <p:spPr bwMode="auto">
            <a:xfrm>
              <a:off x="4379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4" name="Rectangle 240"/>
            <p:cNvSpPr>
              <a:spLocks noChangeArrowheads="1"/>
            </p:cNvSpPr>
            <p:nvPr/>
          </p:nvSpPr>
          <p:spPr bwMode="auto">
            <a:xfrm>
              <a:off x="4628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5" name="Rectangle 241"/>
            <p:cNvSpPr>
              <a:spLocks noChangeArrowheads="1"/>
            </p:cNvSpPr>
            <p:nvPr/>
          </p:nvSpPr>
          <p:spPr bwMode="auto">
            <a:xfrm>
              <a:off x="4877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6" name="Rectangle 242"/>
            <p:cNvSpPr>
              <a:spLocks noChangeArrowheads="1"/>
            </p:cNvSpPr>
            <p:nvPr/>
          </p:nvSpPr>
          <p:spPr bwMode="auto">
            <a:xfrm>
              <a:off x="5126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" name="Rectangle 243"/>
            <p:cNvSpPr>
              <a:spLocks noChangeArrowheads="1"/>
            </p:cNvSpPr>
            <p:nvPr/>
          </p:nvSpPr>
          <p:spPr bwMode="auto">
            <a:xfrm>
              <a:off x="5371" y="34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" name="Rectangle 244"/>
            <p:cNvSpPr>
              <a:spLocks noChangeArrowheads="1"/>
            </p:cNvSpPr>
            <p:nvPr/>
          </p:nvSpPr>
          <p:spPr bwMode="auto">
            <a:xfrm>
              <a:off x="146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" name="Rectangle 245"/>
            <p:cNvSpPr>
              <a:spLocks noChangeArrowheads="1"/>
            </p:cNvSpPr>
            <p:nvPr/>
          </p:nvSpPr>
          <p:spPr bwMode="auto">
            <a:xfrm>
              <a:off x="395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0" name="Rectangle 246"/>
            <p:cNvSpPr>
              <a:spLocks noChangeArrowheads="1"/>
            </p:cNvSpPr>
            <p:nvPr/>
          </p:nvSpPr>
          <p:spPr bwMode="auto">
            <a:xfrm>
              <a:off x="644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1" name="Rectangle 247"/>
            <p:cNvSpPr>
              <a:spLocks noChangeArrowheads="1"/>
            </p:cNvSpPr>
            <p:nvPr/>
          </p:nvSpPr>
          <p:spPr bwMode="auto">
            <a:xfrm>
              <a:off x="893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2" name="Rectangle 248"/>
            <p:cNvSpPr>
              <a:spLocks noChangeArrowheads="1"/>
            </p:cNvSpPr>
            <p:nvPr/>
          </p:nvSpPr>
          <p:spPr bwMode="auto">
            <a:xfrm>
              <a:off x="1142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3" name="Rectangle 249"/>
            <p:cNvSpPr>
              <a:spLocks noChangeArrowheads="1"/>
            </p:cNvSpPr>
            <p:nvPr/>
          </p:nvSpPr>
          <p:spPr bwMode="auto">
            <a:xfrm>
              <a:off x="1391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" name="Rectangle 250"/>
            <p:cNvSpPr>
              <a:spLocks noChangeArrowheads="1"/>
            </p:cNvSpPr>
            <p:nvPr/>
          </p:nvSpPr>
          <p:spPr bwMode="auto">
            <a:xfrm>
              <a:off x="1640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5" name="Rectangle 251"/>
            <p:cNvSpPr>
              <a:spLocks noChangeArrowheads="1"/>
            </p:cNvSpPr>
            <p:nvPr/>
          </p:nvSpPr>
          <p:spPr bwMode="auto">
            <a:xfrm>
              <a:off x="1889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6" name="Rectangle 252"/>
            <p:cNvSpPr>
              <a:spLocks noChangeArrowheads="1"/>
            </p:cNvSpPr>
            <p:nvPr/>
          </p:nvSpPr>
          <p:spPr bwMode="auto">
            <a:xfrm>
              <a:off x="2138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7" name="Rectangle 253"/>
            <p:cNvSpPr>
              <a:spLocks noChangeArrowheads="1"/>
            </p:cNvSpPr>
            <p:nvPr/>
          </p:nvSpPr>
          <p:spPr bwMode="auto">
            <a:xfrm>
              <a:off x="2387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8" name="Rectangle 254"/>
            <p:cNvSpPr>
              <a:spLocks noChangeArrowheads="1"/>
            </p:cNvSpPr>
            <p:nvPr/>
          </p:nvSpPr>
          <p:spPr bwMode="auto">
            <a:xfrm>
              <a:off x="2636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9" name="Rectangle 255"/>
            <p:cNvSpPr>
              <a:spLocks noChangeArrowheads="1"/>
            </p:cNvSpPr>
            <p:nvPr/>
          </p:nvSpPr>
          <p:spPr bwMode="auto">
            <a:xfrm>
              <a:off x="2885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0" name="Rectangle 256"/>
            <p:cNvSpPr>
              <a:spLocks noChangeArrowheads="1"/>
            </p:cNvSpPr>
            <p:nvPr/>
          </p:nvSpPr>
          <p:spPr bwMode="auto">
            <a:xfrm>
              <a:off x="3134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1" name="Rectangle 257"/>
            <p:cNvSpPr>
              <a:spLocks noChangeArrowheads="1"/>
            </p:cNvSpPr>
            <p:nvPr/>
          </p:nvSpPr>
          <p:spPr bwMode="auto">
            <a:xfrm>
              <a:off x="3383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2" name="Rectangle 258"/>
            <p:cNvSpPr>
              <a:spLocks noChangeArrowheads="1"/>
            </p:cNvSpPr>
            <p:nvPr/>
          </p:nvSpPr>
          <p:spPr bwMode="auto">
            <a:xfrm>
              <a:off x="3632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3" name="Rectangle 259"/>
            <p:cNvSpPr>
              <a:spLocks noChangeArrowheads="1"/>
            </p:cNvSpPr>
            <p:nvPr/>
          </p:nvSpPr>
          <p:spPr bwMode="auto">
            <a:xfrm>
              <a:off x="3881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4" name="Rectangle 260"/>
            <p:cNvSpPr>
              <a:spLocks noChangeArrowheads="1"/>
            </p:cNvSpPr>
            <p:nvPr/>
          </p:nvSpPr>
          <p:spPr bwMode="auto">
            <a:xfrm>
              <a:off x="4130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5" name="Rectangle 261"/>
            <p:cNvSpPr>
              <a:spLocks noChangeArrowheads="1"/>
            </p:cNvSpPr>
            <p:nvPr/>
          </p:nvSpPr>
          <p:spPr bwMode="auto">
            <a:xfrm>
              <a:off x="4379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6" name="Rectangle 262"/>
            <p:cNvSpPr>
              <a:spLocks noChangeArrowheads="1"/>
            </p:cNvSpPr>
            <p:nvPr/>
          </p:nvSpPr>
          <p:spPr bwMode="auto">
            <a:xfrm>
              <a:off x="4628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7" name="Rectangle 263"/>
            <p:cNvSpPr>
              <a:spLocks noChangeArrowheads="1"/>
            </p:cNvSpPr>
            <p:nvPr/>
          </p:nvSpPr>
          <p:spPr bwMode="auto">
            <a:xfrm>
              <a:off x="4877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8" name="Rectangle 264"/>
            <p:cNvSpPr>
              <a:spLocks noChangeArrowheads="1"/>
            </p:cNvSpPr>
            <p:nvPr/>
          </p:nvSpPr>
          <p:spPr bwMode="auto">
            <a:xfrm>
              <a:off x="5126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9" name="Rectangle 265"/>
            <p:cNvSpPr>
              <a:spLocks noChangeArrowheads="1"/>
            </p:cNvSpPr>
            <p:nvPr/>
          </p:nvSpPr>
          <p:spPr bwMode="auto">
            <a:xfrm>
              <a:off x="5371" y="364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0" name="Rectangle 266"/>
            <p:cNvSpPr>
              <a:spLocks noChangeArrowheads="1"/>
            </p:cNvSpPr>
            <p:nvPr/>
          </p:nvSpPr>
          <p:spPr bwMode="auto">
            <a:xfrm>
              <a:off x="146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1" name="Rectangle 267"/>
            <p:cNvSpPr>
              <a:spLocks noChangeArrowheads="1"/>
            </p:cNvSpPr>
            <p:nvPr/>
          </p:nvSpPr>
          <p:spPr bwMode="auto">
            <a:xfrm>
              <a:off x="395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2" name="Rectangle 268"/>
            <p:cNvSpPr>
              <a:spLocks noChangeArrowheads="1"/>
            </p:cNvSpPr>
            <p:nvPr/>
          </p:nvSpPr>
          <p:spPr bwMode="auto">
            <a:xfrm>
              <a:off x="644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3" name="Rectangle 269"/>
            <p:cNvSpPr>
              <a:spLocks noChangeArrowheads="1"/>
            </p:cNvSpPr>
            <p:nvPr/>
          </p:nvSpPr>
          <p:spPr bwMode="auto">
            <a:xfrm>
              <a:off x="893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4" name="Rectangle 270"/>
            <p:cNvSpPr>
              <a:spLocks noChangeArrowheads="1"/>
            </p:cNvSpPr>
            <p:nvPr/>
          </p:nvSpPr>
          <p:spPr bwMode="auto">
            <a:xfrm>
              <a:off x="1142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5" name="Rectangle 271"/>
            <p:cNvSpPr>
              <a:spLocks noChangeArrowheads="1"/>
            </p:cNvSpPr>
            <p:nvPr/>
          </p:nvSpPr>
          <p:spPr bwMode="auto">
            <a:xfrm>
              <a:off x="1391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6" name="Rectangle 272"/>
            <p:cNvSpPr>
              <a:spLocks noChangeArrowheads="1"/>
            </p:cNvSpPr>
            <p:nvPr/>
          </p:nvSpPr>
          <p:spPr bwMode="auto">
            <a:xfrm>
              <a:off x="1640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7" name="Rectangle 273"/>
            <p:cNvSpPr>
              <a:spLocks noChangeArrowheads="1"/>
            </p:cNvSpPr>
            <p:nvPr/>
          </p:nvSpPr>
          <p:spPr bwMode="auto">
            <a:xfrm>
              <a:off x="1889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8" name="Rectangle 274"/>
            <p:cNvSpPr>
              <a:spLocks noChangeArrowheads="1"/>
            </p:cNvSpPr>
            <p:nvPr/>
          </p:nvSpPr>
          <p:spPr bwMode="auto">
            <a:xfrm>
              <a:off x="2138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9" name="Rectangle 275"/>
            <p:cNvSpPr>
              <a:spLocks noChangeArrowheads="1"/>
            </p:cNvSpPr>
            <p:nvPr/>
          </p:nvSpPr>
          <p:spPr bwMode="auto">
            <a:xfrm>
              <a:off x="2387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0" name="Rectangle 276"/>
            <p:cNvSpPr>
              <a:spLocks noChangeArrowheads="1"/>
            </p:cNvSpPr>
            <p:nvPr/>
          </p:nvSpPr>
          <p:spPr bwMode="auto">
            <a:xfrm>
              <a:off x="2636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1" name="Rectangle 277"/>
            <p:cNvSpPr>
              <a:spLocks noChangeArrowheads="1"/>
            </p:cNvSpPr>
            <p:nvPr/>
          </p:nvSpPr>
          <p:spPr bwMode="auto">
            <a:xfrm>
              <a:off x="2885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2" name="Rectangle 278"/>
            <p:cNvSpPr>
              <a:spLocks noChangeArrowheads="1"/>
            </p:cNvSpPr>
            <p:nvPr/>
          </p:nvSpPr>
          <p:spPr bwMode="auto">
            <a:xfrm>
              <a:off x="3134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3" name="Rectangle 279"/>
            <p:cNvSpPr>
              <a:spLocks noChangeArrowheads="1"/>
            </p:cNvSpPr>
            <p:nvPr/>
          </p:nvSpPr>
          <p:spPr bwMode="auto">
            <a:xfrm>
              <a:off x="3383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4" name="Rectangle 280"/>
            <p:cNvSpPr>
              <a:spLocks noChangeArrowheads="1"/>
            </p:cNvSpPr>
            <p:nvPr/>
          </p:nvSpPr>
          <p:spPr bwMode="auto">
            <a:xfrm>
              <a:off x="3632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5" name="Rectangle 281"/>
            <p:cNvSpPr>
              <a:spLocks noChangeArrowheads="1"/>
            </p:cNvSpPr>
            <p:nvPr/>
          </p:nvSpPr>
          <p:spPr bwMode="auto">
            <a:xfrm>
              <a:off x="3881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6" name="Rectangle 282"/>
            <p:cNvSpPr>
              <a:spLocks noChangeArrowheads="1"/>
            </p:cNvSpPr>
            <p:nvPr/>
          </p:nvSpPr>
          <p:spPr bwMode="auto">
            <a:xfrm>
              <a:off x="4130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7" name="Rectangle 283"/>
            <p:cNvSpPr>
              <a:spLocks noChangeArrowheads="1"/>
            </p:cNvSpPr>
            <p:nvPr/>
          </p:nvSpPr>
          <p:spPr bwMode="auto">
            <a:xfrm>
              <a:off x="4379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8" name="Rectangle 284"/>
            <p:cNvSpPr>
              <a:spLocks noChangeArrowheads="1"/>
            </p:cNvSpPr>
            <p:nvPr/>
          </p:nvSpPr>
          <p:spPr bwMode="auto">
            <a:xfrm>
              <a:off x="4628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9" name="Rectangle 285"/>
            <p:cNvSpPr>
              <a:spLocks noChangeArrowheads="1"/>
            </p:cNvSpPr>
            <p:nvPr/>
          </p:nvSpPr>
          <p:spPr bwMode="auto">
            <a:xfrm>
              <a:off x="4877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0" name="Rectangle 286"/>
            <p:cNvSpPr>
              <a:spLocks noChangeArrowheads="1"/>
            </p:cNvSpPr>
            <p:nvPr/>
          </p:nvSpPr>
          <p:spPr bwMode="auto">
            <a:xfrm>
              <a:off x="5126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1" name="Rectangle 287"/>
            <p:cNvSpPr>
              <a:spLocks noChangeArrowheads="1"/>
            </p:cNvSpPr>
            <p:nvPr/>
          </p:nvSpPr>
          <p:spPr bwMode="auto">
            <a:xfrm>
              <a:off x="5371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08422" name="Text Box 454"/>
          <p:cNvSpPr txBox="1">
            <a:spLocks noChangeArrowheads="1"/>
          </p:cNvSpPr>
          <p:nvPr/>
        </p:nvSpPr>
        <p:spPr bwMode="auto">
          <a:xfrm>
            <a:off x="4552950" y="4176713"/>
            <a:ext cx="481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pPr algn="ctr"/>
            <a:r>
              <a:rPr lang="en-US" sz="1400" b="0" i="0"/>
              <a:t>650</a:t>
            </a:r>
          </a:p>
        </p:txBody>
      </p:sp>
      <p:grpSp>
        <p:nvGrpSpPr>
          <p:cNvPr id="2219" name="Group 575"/>
          <p:cNvGrpSpPr>
            <a:grpSpLocks/>
          </p:cNvGrpSpPr>
          <p:nvPr/>
        </p:nvGrpSpPr>
        <p:grpSpPr bwMode="auto">
          <a:xfrm>
            <a:off x="215900" y="1635125"/>
            <a:ext cx="8724900" cy="4959350"/>
            <a:chOff x="136" y="1030"/>
            <a:chExt cx="5496" cy="3124"/>
          </a:xfrm>
        </p:grpSpPr>
        <p:sp>
          <p:nvSpPr>
            <p:cNvPr id="2506" name="Text Box 576"/>
            <p:cNvSpPr txBox="1">
              <a:spLocks noChangeArrowheads="1"/>
            </p:cNvSpPr>
            <p:nvPr/>
          </p:nvSpPr>
          <p:spPr bwMode="auto">
            <a:xfrm>
              <a:off x="136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0</a:t>
              </a:r>
              <a:endParaRPr lang="en-US" sz="900" b="0" i="0"/>
            </a:p>
          </p:txBody>
        </p:sp>
        <p:sp>
          <p:nvSpPr>
            <p:cNvPr id="2507" name="Text Box 577"/>
            <p:cNvSpPr txBox="1">
              <a:spLocks noChangeArrowheads="1"/>
            </p:cNvSpPr>
            <p:nvPr/>
          </p:nvSpPr>
          <p:spPr bwMode="auto">
            <a:xfrm>
              <a:off x="385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</a:t>
              </a:r>
              <a:endParaRPr lang="en-US" sz="900" b="0" i="0"/>
            </a:p>
          </p:txBody>
        </p:sp>
        <p:sp>
          <p:nvSpPr>
            <p:cNvPr id="2508" name="Text Box 578"/>
            <p:cNvSpPr txBox="1">
              <a:spLocks noChangeArrowheads="1"/>
            </p:cNvSpPr>
            <p:nvPr/>
          </p:nvSpPr>
          <p:spPr bwMode="auto">
            <a:xfrm>
              <a:off x="634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</a:t>
              </a:r>
              <a:endParaRPr lang="en-US" sz="900" b="0" i="0"/>
            </a:p>
          </p:txBody>
        </p:sp>
        <p:sp>
          <p:nvSpPr>
            <p:cNvPr id="2509" name="Text Box 579"/>
            <p:cNvSpPr txBox="1">
              <a:spLocks noChangeArrowheads="1"/>
            </p:cNvSpPr>
            <p:nvPr/>
          </p:nvSpPr>
          <p:spPr bwMode="auto">
            <a:xfrm>
              <a:off x="883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</a:t>
              </a:r>
              <a:endParaRPr lang="en-US" sz="900" b="0" i="0"/>
            </a:p>
          </p:txBody>
        </p:sp>
        <p:sp>
          <p:nvSpPr>
            <p:cNvPr id="2510" name="Text Box 580"/>
            <p:cNvSpPr txBox="1">
              <a:spLocks noChangeArrowheads="1"/>
            </p:cNvSpPr>
            <p:nvPr/>
          </p:nvSpPr>
          <p:spPr bwMode="auto">
            <a:xfrm>
              <a:off x="1132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</a:t>
              </a:r>
              <a:endParaRPr lang="en-US" sz="900" b="0" i="0"/>
            </a:p>
          </p:txBody>
        </p:sp>
        <p:sp>
          <p:nvSpPr>
            <p:cNvPr id="2511" name="Text Box 581"/>
            <p:cNvSpPr txBox="1">
              <a:spLocks noChangeArrowheads="1"/>
            </p:cNvSpPr>
            <p:nvPr/>
          </p:nvSpPr>
          <p:spPr bwMode="auto">
            <a:xfrm>
              <a:off x="1381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</a:t>
              </a:r>
              <a:endParaRPr lang="en-US" sz="900" b="0" i="0"/>
            </a:p>
          </p:txBody>
        </p:sp>
        <p:sp>
          <p:nvSpPr>
            <p:cNvPr id="2512" name="Text Box 582"/>
            <p:cNvSpPr txBox="1">
              <a:spLocks noChangeArrowheads="1"/>
            </p:cNvSpPr>
            <p:nvPr/>
          </p:nvSpPr>
          <p:spPr bwMode="auto">
            <a:xfrm>
              <a:off x="1630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</a:t>
              </a:r>
              <a:endParaRPr lang="en-US" sz="900" b="0" i="0"/>
            </a:p>
          </p:txBody>
        </p:sp>
        <p:sp>
          <p:nvSpPr>
            <p:cNvPr id="2513" name="Text Box 583"/>
            <p:cNvSpPr txBox="1">
              <a:spLocks noChangeArrowheads="1"/>
            </p:cNvSpPr>
            <p:nvPr/>
          </p:nvSpPr>
          <p:spPr bwMode="auto">
            <a:xfrm>
              <a:off x="1879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</a:t>
              </a:r>
              <a:endParaRPr lang="en-US" sz="900" b="0" i="0"/>
            </a:p>
          </p:txBody>
        </p:sp>
        <p:sp>
          <p:nvSpPr>
            <p:cNvPr id="2514" name="Text Box 584"/>
            <p:cNvSpPr txBox="1">
              <a:spLocks noChangeArrowheads="1"/>
            </p:cNvSpPr>
            <p:nvPr/>
          </p:nvSpPr>
          <p:spPr bwMode="auto">
            <a:xfrm>
              <a:off x="2128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</a:t>
              </a:r>
              <a:endParaRPr lang="en-US" sz="900" b="0" i="0"/>
            </a:p>
          </p:txBody>
        </p:sp>
        <p:sp>
          <p:nvSpPr>
            <p:cNvPr id="2515" name="Text Box 585"/>
            <p:cNvSpPr txBox="1">
              <a:spLocks noChangeArrowheads="1"/>
            </p:cNvSpPr>
            <p:nvPr/>
          </p:nvSpPr>
          <p:spPr bwMode="auto">
            <a:xfrm>
              <a:off x="2377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</a:t>
              </a:r>
              <a:endParaRPr lang="en-US" sz="900" b="0" i="0"/>
            </a:p>
          </p:txBody>
        </p:sp>
        <p:sp>
          <p:nvSpPr>
            <p:cNvPr id="2516" name="Text Box 586"/>
            <p:cNvSpPr txBox="1">
              <a:spLocks noChangeArrowheads="1"/>
            </p:cNvSpPr>
            <p:nvPr/>
          </p:nvSpPr>
          <p:spPr bwMode="auto">
            <a:xfrm>
              <a:off x="2626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</a:t>
              </a:r>
              <a:endParaRPr lang="en-US" sz="900" b="0" i="0"/>
            </a:p>
          </p:txBody>
        </p:sp>
        <p:sp>
          <p:nvSpPr>
            <p:cNvPr id="2517" name="Text Box 587"/>
            <p:cNvSpPr txBox="1">
              <a:spLocks noChangeArrowheads="1"/>
            </p:cNvSpPr>
            <p:nvPr/>
          </p:nvSpPr>
          <p:spPr bwMode="auto">
            <a:xfrm>
              <a:off x="2875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</a:t>
              </a:r>
              <a:endParaRPr lang="en-US" sz="900" b="0" i="0"/>
            </a:p>
          </p:txBody>
        </p:sp>
        <p:sp>
          <p:nvSpPr>
            <p:cNvPr id="2518" name="Text Box 588"/>
            <p:cNvSpPr txBox="1">
              <a:spLocks noChangeArrowheads="1"/>
            </p:cNvSpPr>
            <p:nvPr/>
          </p:nvSpPr>
          <p:spPr bwMode="auto">
            <a:xfrm>
              <a:off x="3124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</a:t>
              </a:r>
              <a:endParaRPr lang="en-US" sz="900" b="0" i="0"/>
            </a:p>
          </p:txBody>
        </p:sp>
        <p:sp>
          <p:nvSpPr>
            <p:cNvPr id="2519" name="Text Box 589"/>
            <p:cNvSpPr txBox="1">
              <a:spLocks noChangeArrowheads="1"/>
            </p:cNvSpPr>
            <p:nvPr/>
          </p:nvSpPr>
          <p:spPr bwMode="auto">
            <a:xfrm>
              <a:off x="3373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</a:t>
              </a:r>
              <a:endParaRPr lang="en-US" sz="900" b="0" i="0"/>
            </a:p>
          </p:txBody>
        </p:sp>
        <p:sp>
          <p:nvSpPr>
            <p:cNvPr id="2520" name="Text Box 590"/>
            <p:cNvSpPr txBox="1">
              <a:spLocks noChangeArrowheads="1"/>
            </p:cNvSpPr>
            <p:nvPr/>
          </p:nvSpPr>
          <p:spPr bwMode="auto">
            <a:xfrm>
              <a:off x="3622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</a:t>
              </a:r>
              <a:endParaRPr lang="en-US" sz="900" b="0" i="0"/>
            </a:p>
          </p:txBody>
        </p:sp>
        <p:sp>
          <p:nvSpPr>
            <p:cNvPr id="2521" name="Text Box 591"/>
            <p:cNvSpPr txBox="1">
              <a:spLocks noChangeArrowheads="1"/>
            </p:cNvSpPr>
            <p:nvPr/>
          </p:nvSpPr>
          <p:spPr bwMode="auto">
            <a:xfrm>
              <a:off x="3871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</a:t>
              </a:r>
              <a:endParaRPr lang="en-US" sz="900" b="0" i="0"/>
            </a:p>
          </p:txBody>
        </p:sp>
        <p:sp>
          <p:nvSpPr>
            <p:cNvPr id="2522" name="Text Box 592"/>
            <p:cNvSpPr txBox="1">
              <a:spLocks noChangeArrowheads="1"/>
            </p:cNvSpPr>
            <p:nvPr/>
          </p:nvSpPr>
          <p:spPr bwMode="auto">
            <a:xfrm>
              <a:off x="4120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</a:t>
              </a:r>
              <a:endParaRPr lang="en-US" sz="900" b="0" i="0"/>
            </a:p>
          </p:txBody>
        </p:sp>
        <p:sp>
          <p:nvSpPr>
            <p:cNvPr id="2523" name="Text Box 593"/>
            <p:cNvSpPr txBox="1">
              <a:spLocks noChangeArrowheads="1"/>
            </p:cNvSpPr>
            <p:nvPr/>
          </p:nvSpPr>
          <p:spPr bwMode="auto">
            <a:xfrm>
              <a:off x="4369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</a:t>
              </a:r>
              <a:endParaRPr lang="en-US" sz="900" b="0" i="0"/>
            </a:p>
          </p:txBody>
        </p:sp>
        <p:sp>
          <p:nvSpPr>
            <p:cNvPr id="2524" name="Text Box 594"/>
            <p:cNvSpPr txBox="1">
              <a:spLocks noChangeArrowheads="1"/>
            </p:cNvSpPr>
            <p:nvPr/>
          </p:nvSpPr>
          <p:spPr bwMode="auto">
            <a:xfrm>
              <a:off x="4618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</a:t>
              </a:r>
              <a:endParaRPr lang="en-US" sz="900" b="0" i="0"/>
            </a:p>
          </p:txBody>
        </p:sp>
        <p:sp>
          <p:nvSpPr>
            <p:cNvPr id="2525" name="Text Box 595"/>
            <p:cNvSpPr txBox="1">
              <a:spLocks noChangeArrowheads="1"/>
            </p:cNvSpPr>
            <p:nvPr/>
          </p:nvSpPr>
          <p:spPr bwMode="auto">
            <a:xfrm>
              <a:off x="4867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</a:t>
              </a:r>
              <a:endParaRPr lang="en-US" sz="900" b="0" i="0"/>
            </a:p>
          </p:txBody>
        </p:sp>
        <p:sp>
          <p:nvSpPr>
            <p:cNvPr id="2526" name="Text Box 596"/>
            <p:cNvSpPr txBox="1">
              <a:spLocks noChangeArrowheads="1"/>
            </p:cNvSpPr>
            <p:nvPr/>
          </p:nvSpPr>
          <p:spPr bwMode="auto">
            <a:xfrm>
              <a:off x="5116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</a:t>
              </a:r>
              <a:endParaRPr lang="en-US" sz="900" b="0" i="0"/>
            </a:p>
          </p:txBody>
        </p:sp>
        <p:sp>
          <p:nvSpPr>
            <p:cNvPr id="2527" name="Text Box 597"/>
            <p:cNvSpPr txBox="1">
              <a:spLocks noChangeArrowheads="1"/>
            </p:cNvSpPr>
            <p:nvPr/>
          </p:nvSpPr>
          <p:spPr bwMode="auto">
            <a:xfrm>
              <a:off x="5361" y="10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</a:t>
              </a:r>
              <a:endParaRPr lang="en-US" sz="900" b="0" i="0"/>
            </a:p>
          </p:txBody>
        </p:sp>
        <p:sp>
          <p:nvSpPr>
            <p:cNvPr id="2528" name="Text Box 598"/>
            <p:cNvSpPr txBox="1">
              <a:spLocks noChangeArrowheads="1"/>
            </p:cNvSpPr>
            <p:nvPr/>
          </p:nvSpPr>
          <p:spPr bwMode="auto">
            <a:xfrm>
              <a:off x="136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</a:t>
              </a:r>
              <a:endParaRPr lang="en-US" sz="900" b="0" i="0"/>
            </a:p>
          </p:txBody>
        </p:sp>
        <p:sp>
          <p:nvSpPr>
            <p:cNvPr id="2529" name="Text Box 599"/>
            <p:cNvSpPr txBox="1">
              <a:spLocks noChangeArrowheads="1"/>
            </p:cNvSpPr>
            <p:nvPr/>
          </p:nvSpPr>
          <p:spPr bwMode="auto">
            <a:xfrm>
              <a:off x="385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</a:t>
              </a:r>
              <a:endParaRPr lang="en-US" sz="900" b="0" i="0"/>
            </a:p>
          </p:txBody>
        </p:sp>
        <p:sp>
          <p:nvSpPr>
            <p:cNvPr id="2530" name="Text Box 600"/>
            <p:cNvSpPr txBox="1">
              <a:spLocks noChangeArrowheads="1"/>
            </p:cNvSpPr>
            <p:nvPr/>
          </p:nvSpPr>
          <p:spPr bwMode="auto">
            <a:xfrm>
              <a:off x="634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</a:t>
              </a:r>
              <a:endParaRPr lang="en-US" sz="900" b="0" i="0"/>
            </a:p>
          </p:txBody>
        </p:sp>
        <p:sp>
          <p:nvSpPr>
            <p:cNvPr id="2531" name="Text Box 601"/>
            <p:cNvSpPr txBox="1">
              <a:spLocks noChangeArrowheads="1"/>
            </p:cNvSpPr>
            <p:nvPr/>
          </p:nvSpPr>
          <p:spPr bwMode="auto">
            <a:xfrm>
              <a:off x="883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</a:t>
              </a:r>
              <a:endParaRPr lang="en-US" sz="900" b="0" i="0"/>
            </a:p>
          </p:txBody>
        </p:sp>
        <p:sp>
          <p:nvSpPr>
            <p:cNvPr id="2532" name="Text Box 602"/>
            <p:cNvSpPr txBox="1">
              <a:spLocks noChangeArrowheads="1"/>
            </p:cNvSpPr>
            <p:nvPr/>
          </p:nvSpPr>
          <p:spPr bwMode="auto">
            <a:xfrm>
              <a:off x="1132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</a:t>
              </a:r>
              <a:endParaRPr lang="en-US" sz="900" b="0" i="0"/>
            </a:p>
          </p:txBody>
        </p:sp>
        <p:sp>
          <p:nvSpPr>
            <p:cNvPr id="2533" name="Text Box 603"/>
            <p:cNvSpPr txBox="1">
              <a:spLocks noChangeArrowheads="1"/>
            </p:cNvSpPr>
            <p:nvPr/>
          </p:nvSpPr>
          <p:spPr bwMode="auto">
            <a:xfrm>
              <a:off x="1381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</a:t>
              </a:r>
              <a:endParaRPr lang="en-US" sz="900" b="0" i="0"/>
            </a:p>
          </p:txBody>
        </p:sp>
        <p:sp>
          <p:nvSpPr>
            <p:cNvPr id="2534" name="Text Box 604"/>
            <p:cNvSpPr txBox="1">
              <a:spLocks noChangeArrowheads="1"/>
            </p:cNvSpPr>
            <p:nvPr/>
          </p:nvSpPr>
          <p:spPr bwMode="auto">
            <a:xfrm>
              <a:off x="1630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</a:t>
              </a:r>
              <a:endParaRPr lang="en-US" sz="900" b="0" i="0"/>
            </a:p>
          </p:txBody>
        </p:sp>
        <p:sp>
          <p:nvSpPr>
            <p:cNvPr id="2535" name="Text Box 605"/>
            <p:cNvSpPr txBox="1">
              <a:spLocks noChangeArrowheads="1"/>
            </p:cNvSpPr>
            <p:nvPr/>
          </p:nvSpPr>
          <p:spPr bwMode="auto">
            <a:xfrm>
              <a:off x="1879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29</a:t>
              </a:r>
              <a:endParaRPr lang="en-US" sz="900" b="0" i="0"/>
            </a:p>
          </p:txBody>
        </p:sp>
        <p:sp>
          <p:nvSpPr>
            <p:cNvPr id="2536" name="Text Box 606"/>
            <p:cNvSpPr txBox="1">
              <a:spLocks noChangeArrowheads="1"/>
            </p:cNvSpPr>
            <p:nvPr/>
          </p:nvSpPr>
          <p:spPr bwMode="auto">
            <a:xfrm>
              <a:off x="2128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30</a:t>
              </a:r>
              <a:endParaRPr lang="en-US" sz="900" b="0" i="0"/>
            </a:p>
          </p:txBody>
        </p:sp>
        <p:sp>
          <p:nvSpPr>
            <p:cNvPr id="2537" name="Text Box 607"/>
            <p:cNvSpPr txBox="1">
              <a:spLocks noChangeArrowheads="1"/>
            </p:cNvSpPr>
            <p:nvPr/>
          </p:nvSpPr>
          <p:spPr bwMode="auto">
            <a:xfrm>
              <a:off x="2377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31</a:t>
              </a:r>
              <a:endParaRPr lang="en-US" sz="900" b="0" i="0"/>
            </a:p>
          </p:txBody>
        </p:sp>
        <p:sp>
          <p:nvSpPr>
            <p:cNvPr id="2538" name="Text Box 608"/>
            <p:cNvSpPr txBox="1">
              <a:spLocks noChangeArrowheads="1"/>
            </p:cNvSpPr>
            <p:nvPr/>
          </p:nvSpPr>
          <p:spPr bwMode="auto">
            <a:xfrm>
              <a:off x="2626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32</a:t>
              </a:r>
              <a:endParaRPr lang="en-US" sz="900" b="0" i="0"/>
            </a:p>
          </p:txBody>
        </p:sp>
        <p:sp>
          <p:nvSpPr>
            <p:cNvPr id="2539" name="Text Box 609"/>
            <p:cNvSpPr txBox="1">
              <a:spLocks noChangeArrowheads="1"/>
            </p:cNvSpPr>
            <p:nvPr/>
          </p:nvSpPr>
          <p:spPr bwMode="auto">
            <a:xfrm>
              <a:off x="2875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33</a:t>
              </a:r>
              <a:endParaRPr lang="en-US" sz="900" b="0" i="0"/>
            </a:p>
          </p:txBody>
        </p:sp>
        <p:sp>
          <p:nvSpPr>
            <p:cNvPr id="2540" name="Text Box 610"/>
            <p:cNvSpPr txBox="1">
              <a:spLocks noChangeArrowheads="1"/>
            </p:cNvSpPr>
            <p:nvPr/>
          </p:nvSpPr>
          <p:spPr bwMode="auto">
            <a:xfrm>
              <a:off x="3124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34</a:t>
              </a:r>
              <a:endParaRPr lang="en-US" sz="900" b="0" i="0"/>
            </a:p>
          </p:txBody>
        </p:sp>
        <p:sp>
          <p:nvSpPr>
            <p:cNvPr id="2541" name="Text Box 611"/>
            <p:cNvSpPr txBox="1">
              <a:spLocks noChangeArrowheads="1"/>
            </p:cNvSpPr>
            <p:nvPr/>
          </p:nvSpPr>
          <p:spPr bwMode="auto">
            <a:xfrm>
              <a:off x="3373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35</a:t>
              </a:r>
              <a:endParaRPr lang="en-US" sz="900" b="0" i="0"/>
            </a:p>
          </p:txBody>
        </p:sp>
        <p:sp>
          <p:nvSpPr>
            <p:cNvPr id="2542" name="Text Box 612"/>
            <p:cNvSpPr txBox="1">
              <a:spLocks noChangeArrowheads="1"/>
            </p:cNvSpPr>
            <p:nvPr/>
          </p:nvSpPr>
          <p:spPr bwMode="auto">
            <a:xfrm>
              <a:off x="3622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36</a:t>
              </a:r>
              <a:endParaRPr lang="en-US" sz="900" b="0" i="0"/>
            </a:p>
          </p:txBody>
        </p:sp>
        <p:sp>
          <p:nvSpPr>
            <p:cNvPr id="2543" name="Text Box 613"/>
            <p:cNvSpPr txBox="1">
              <a:spLocks noChangeArrowheads="1"/>
            </p:cNvSpPr>
            <p:nvPr/>
          </p:nvSpPr>
          <p:spPr bwMode="auto">
            <a:xfrm>
              <a:off x="3871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37</a:t>
              </a:r>
              <a:endParaRPr lang="en-US" sz="900" b="0" i="0"/>
            </a:p>
          </p:txBody>
        </p:sp>
        <p:sp>
          <p:nvSpPr>
            <p:cNvPr id="2544" name="Text Box 614"/>
            <p:cNvSpPr txBox="1">
              <a:spLocks noChangeArrowheads="1"/>
            </p:cNvSpPr>
            <p:nvPr/>
          </p:nvSpPr>
          <p:spPr bwMode="auto">
            <a:xfrm>
              <a:off x="4120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38</a:t>
              </a:r>
              <a:endParaRPr lang="en-US" sz="900" b="0" i="0"/>
            </a:p>
          </p:txBody>
        </p:sp>
        <p:sp>
          <p:nvSpPr>
            <p:cNvPr id="2545" name="Text Box 615"/>
            <p:cNvSpPr txBox="1">
              <a:spLocks noChangeArrowheads="1"/>
            </p:cNvSpPr>
            <p:nvPr/>
          </p:nvSpPr>
          <p:spPr bwMode="auto">
            <a:xfrm>
              <a:off x="4369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39</a:t>
              </a:r>
              <a:endParaRPr lang="en-US" sz="900" b="0" i="0"/>
            </a:p>
          </p:txBody>
        </p:sp>
        <p:sp>
          <p:nvSpPr>
            <p:cNvPr id="2546" name="Text Box 616"/>
            <p:cNvSpPr txBox="1">
              <a:spLocks noChangeArrowheads="1"/>
            </p:cNvSpPr>
            <p:nvPr/>
          </p:nvSpPr>
          <p:spPr bwMode="auto">
            <a:xfrm>
              <a:off x="4618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40</a:t>
              </a:r>
              <a:endParaRPr lang="en-US" sz="900" b="0" i="0"/>
            </a:p>
          </p:txBody>
        </p:sp>
        <p:sp>
          <p:nvSpPr>
            <p:cNvPr id="2547" name="Text Box 617"/>
            <p:cNvSpPr txBox="1">
              <a:spLocks noChangeArrowheads="1"/>
            </p:cNvSpPr>
            <p:nvPr/>
          </p:nvSpPr>
          <p:spPr bwMode="auto">
            <a:xfrm>
              <a:off x="4867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41</a:t>
              </a:r>
              <a:endParaRPr lang="en-US" sz="900" b="0" i="0"/>
            </a:p>
          </p:txBody>
        </p:sp>
        <p:sp>
          <p:nvSpPr>
            <p:cNvPr id="2548" name="Text Box 618"/>
            <p:cNvSpPr txBox="1">
              <a:spLocks noChangeArrowheads="1"/>
            </p:cNvSpPr>
            <p:nvPr/>
          </p:nvSpPr>
          <p:spPr bwMode="auto">
            <a:xfrm>
              <a:off x="5116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42</a:t>
              </a:r>
              <a:endParaRPr lang="en-US" sz="900" b="0" i="0"/>
            </a:p>
          </p:txBody>
        </p:sp>
        <p:sp>
          <p:nvSpPr>
            <p:cNvPr id="2549" name="Text Box 619"/>
            <p:cNvSpPr txBox="1">
              <a:spLocks noChangeArrowheads="1"/>
            </p:cNvSpPr>
            <p:nvPr/>
          </p:nvSpPr>
          <p:spPr bwMode="auto">
            <a:xfrm>
              <a:off x="5361" y="127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43</a:t>
              </a:r>
              <a:endParaRPr lang="en-US" sz="900" b="0" i="0"/>
            </a:p>
          </p:txBody>
        </p:sp>
        <p:sp>
          <p:nvSpPr>
            <p:cNvPr id="2550" name="Text Box 620"/>
            <p:cNvSpPr txBox="1">
              <a:spLocks noChangeArrowheads="1"/>
            </p:cNvSpPr>
            <p:nvPr/>
          </p:nvSpPr>
          <p:spPr bwMode="auto">
            <a:xfrm>
              <a:off x="136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44</a:t>
              </a:r>
              <a:endParaRPr lang="en-US" sz="900" b="0" i="0"/>
            </a:p>
          </p:txBody>
        </p:sp>
        <p:sp>
          <p:nvSpPr>
            <p:cNvPr id="2551" name="Text Box 621"/>
            <p:cNvSpPr txBox="1">
              <a:spLocks noChangeArrowheads="1"/>
            </p:cNvSpPr>
            <p:nvPr/>
          </p:nvSpPr>
          <p:spPr bwMode="auto">
            <a:xfrm>
              <a:off x="385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45</a:t>
              </a:r>
              <a:endParaRPr lang="en-US" sz="900" b="0" i="0"/>
            </a:p>
          </p:txBody>
        </p:sp>
        <p:sp>
          <p:nvSpPr>
            <p:cNvPr id="2552" name="Text Box 622"/>
            <p:cNvSpPr txBox="1">
              <a:spLocks noChangeArrowheads="1"/>
            </p:cNvSpPr>
            <p:nvPr/>
          </p:nvSpPr>
          <p:spPr bwMode="auto">
            <a:xfrm>
              <a:off x="634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46</a:t>
              </a:r>
              <a:endParaRPr lang="en-US" sz="900" b="0" i="0"/>
            </a:p>
          </p:txBody>
        </p:sp>
        <p:sp>
          <p:nvSpPr>
            <p:cNvPr id="2553" name="Text Box 623"/>
            <p:cNvSpPr txBox="1">
              <a:spLocks noChangeArrowheads="1"/>
            </p:cNvSpPr>
            <p:nvPr/>
          </p:nvSpPr>
          <p:spPr bwMode="auto">
            <a:xfrm>
              <a:off x="883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47</a:t>
              </a:r>
              <a:endParaRPr lang="en-US" sz="900" b="0" i="0"/>
            </a:p>
          </p:txBody>
        </p:sp>
        <p:sp>
          <p:nvSpPr>
            <p:cNvPr id="2554" name="Text Box 624"/>
            <p:cNvSpPr txBox="1">
              <a:spLocks noChangeArrowheads="1"/>
            </p:cNvSpPr>
            <p:nvPr/>
          </p:nvSpPr>
          <p:spPr bwMode="auto">
            <a:xfrm>
              <a:off x="1132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48</a:t>
              </a:r>
              <a:endParaRPr lang="en-US" sz="900" b="0" i="0"/>
            </a:p>
          </p:txBody>
        </p:sp>
        <p:sp>
          <p:nvSpPr>
            <p:cNvPr id="2555" name="Text Box 625"/>
            <p:cNvSpPr txBox="1">
              <a:spLocks noChangeArrowheads="1"/>
            </p:cNvSpPr>
            <p:nvPr/>
          </p:nvSpPr>
          <p:spPr bwMode="auto">
            <a:xfrm>
              <a:off x="1381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49</a:t>
              </a:r>
              <a:endParaRPr lang="en-US" sz="900" b="0" i="0"/>
            </a:p>
          </p:txBody>
        </p:sp>
        <p:sp>
          <p:nvSpPr>
            <p:cNvPr id="2556" name="Text Box 626"/>
            <p:cNvSpPr txBox="1">
              <a:spLocks noChangeArrowheads="1"/>
            </p:cNvSpPr>
            <p:nvPr/>
          </p:nvSpPr>
          <p:spPr bwMode="auto">
            <a:xfrm>
              <a:off x="1630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50</a:t>
              </a:r>
              <a:endParaRPr lang="en-US" sz="900" b="0" i="0"/>
            </a:p>
          </p:txBody>
        </p:sp>
        <p:sp>
          <p:nvSpPr>
            <p:cNvPr id="2557" name="Text Box 627"/>
            <p:cNvSpPr txBox="1">
              <a:spLocks noChangeArrowheads="1"/>
            </p:cNvSpPr>
            <p:nvPr/>
          </p:nvSpPr>
          <p:spPr bwMode="auto">
            <a:xfrm>
              <a:off x="1879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51</a:t>
              </a:r>
              <a:endParaRPr lang="en-US" sz="900" b="0" i="0"/>
            </a:p>
          </p:txBody>
        </p:sp>
        <p:sp>
          <p:nvSpPr>
            <p:cNvPr id="2558" name="Text Box 628"/>
            <p:cNvSpPr txBox="1">
              <a:spLocks noChangeArrowheads="1"/>
            </p:cNvSpPr>
            <p:nvPr/>
          </p:nvSpPr>
          <p:spPr bwMode="auto">
            <a:xfrm>
              <a:off x="2128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52</a:t>
              </a:r>
              <a:endParaRPr lang="en-US" sz="900" b="0" i="0"/>
            </a:p>
          </p:txBody>
        </p:sp>
        <p:sp>
          <p:nvSpPr>
            <p:cNvPr id="2559" name="Text Box 629"/>
            <p:cNvSpPr txBox="1">
              <a:spLocks noChangeArrowheads="1"/>
            </p:cNvSpPr>
            <p:nvPr/>
          </p:nvSpPr>
          <p:spPr bwMode="auto">
            <a:xfrm>
              <a:off x="2377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53</a:t>
              </a:r>
              <a:endParaRPr lang="en-US" sz="900" b="0" i="0"/>
            </a:p>
          </p:txBody>
        </p:sp>
        <p:sp>
          <p:nvSpPr>
            <p:cNvPr id="2560" name="Text Box 630"/>
            <p:cNvSpPr txBox="1">
              <a:spLocks noChangeArrowheads="1"/>
            </p:cNvSpPr>
            <p:nvPr/>
          </p:nvSpPr>
          <p:spPr bwMode="auto">
            <a:xfrm>
              <a:off x="2626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54</a:t>
              </a:r>
              <a:endParaRPr lang="en-US" sz="900" b="0" i="0"/>
            </a:p>
          </p:txBody>
        </p:sp>
        <p:sp>
          <p:nvSpPr>
            <p:cNvPr id="2561" name="Text Box 631"/>
            <p:cNvSpPr txBox="1">
              <a:spLocks noChangeArrowheads="1"/>
            </p:cNvSpPr>
            <p:nvPr/>
          </p:nvSpPr>
          <p:spPr bwMode="auto">
            <a:xfrm>
              <a:off x="2875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55</a:t>
              </a:r>
              <a:endParaRPr lang="en-US" sz="900" b="0" i="0"/>
            </a:p>
          </p:txBody>
        </p:sp>
        <p:sp>
          <p:nvSpPr>
            <p:cNvPr id="2562" name="Text Box 632"/>
            <p:cNvSpPr txBox="1">
              <a:spLocks noChangeArrowheads="1"/>
            </p:cNvSpPr>
            <p:nvPr/>
          </p:nvSpPr>
          <p:spPr bwMode="auto">
            <a:xfrm>
              <a:off x="3124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56</a:t>
              </a:r>
              <a:endParaRPr lang="en-US" sz="900" b="0" i="0"/>
            </a:p>
          </p:txBody>
        </p:sp>
        <p:sp>
          <p:nvSpPr>
            <p:cNvPr id="2563" name="Text Box 633"/>
            <p:cNvSpPr txBox="1">
              <a:spLocks noChangeArrowheads="1"/>
            </p:cNvSpPr>
            <p:nvPr/>
          </p:nvSpPr>
          <p:spPr bwMode="auto">
            <a:xfrm>
              <a:off x="3373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57</a:t>
              </a:r>
              <a:endParaRPr lang="en-US" sz="900" b="0" i="0"/>
            </a:p>
          </p:txBody>
        </p:sp>
        <p:sp>
          <p:nvSpPr>
            <p:cNvPr id="2564" name="Text Box 634"/>
            <p:cNvSpPr txBox="1">
              <a:spLocks noChangeArrowheads="1"/>
            </p:cNvSpPr>
            <p:nvPr/>
          </p:nvSpPr>
          <p:spPr bwMode="auto">
            <a:xfrm>
              <a:off x="3622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58</a:t>
              </a:r>
              <a:endParaRPr lang="en-US" sz="900" b="0" i="0"/>
            </a:p>
          </p:txBody>
        </p:sp>
        <p:sp>
          <p:nvSpPr>
            <p:cNvPr id="2565" name="Text Box 635"/>
            <p:cNvSpPr txBox="1">
              <a:spLocks noChangeArrowheads="1"/>
            </p:cNvSpPr>
            <p:nvPr/>
          </p:nvSpPr>
          <p:spPr bwMode="auto">
            <a:xfrm>
              <a:off x="3871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59</a:t>
              </a:r>
              <a:endParaRPr lang="en-US" sz="900" b="0" i="0"/>
            </a:p>
          </p:txBody>
        </p:sp>
        <p:sp>
          <p:nvSpPr>
            <p:cNvPr id="2566" name="Text Box 636"/>
            <p:cNvSpPr txBox="1">
              <a:spLocks noChangeArrowheads="1"/>
            </p:cNvSpPr>
            <p:nvPr/>
          </p:nvSpPr>
          <p:spPr bwMode="auto">
            <a:xfrm>
              <a:off x="4120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60</a:t>
              </a:r>
              <a:endParaRPr lang="en-US" sz="900" b="0" i="0"/>
            </a:p>
          </p:txBody>
        </p:sp>
        <p:sp>
          <p:nvSpPr>
            <p:cNvPr id="2567" name="Text Box 637"/>
            <p:cNvSpPr txBox="1">
              <a:spLocks noChangeArrowheads="1"/>
            </p:cNvSpPr>
            <p:nvPr/>
          </p:nvSpPr>
          <p:spPr bwMode="auto">
            <a:xfrm>
              <a:off x="4369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61</a:t>
              </a:r>
              <a:endParaRPr lang="en-US" sz="900" b="0" i="0"/>
            </a:p>
          </p:txBody>
        </p:sp>
        <p:sp>
          <p:nvSpPr>
            <p:cNvPr id="2568" name="Text Box 638"/>
            <p:cNvSpPr txBox="1">
              <a:spLocks noChangeArrowheads="1"/>
            </p:cNvSpPr>
            <p:nvPr/>
          </p:nvSpPr>
          <p:spPr bwMode="auto">
            <a:xfrm>
              <a:off x="4618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62</a:t>
              </a:r>
              <a:endParaRPr lang="en-US" sz="900" b="0" i="0"/>
            </a:p>
          </p:txBody>
        </p:sp>
        <p:sp>
          <p:nvSpPr>
            <p:cNvPr id="2569" name="Text Box 639"/>
            <p:cNvSpPr txBox="1">
              <a:spLocks noChangeArrowheads="1"/>
            </p:cNvSpPr>
            <p:nvPr/>
          </p:nvSpPr>
          <p:spPr bwMode="auto">
            <a:xfrm>
              <a:off x="4867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63</a:t>
              </a:r>
              <a:endParaRPr lang="en-US" sz="900" b="0" i="0"/>
            </a:p>
          </p:txBody>
        </p:sp>
        <p:sp>
          <p:nvSpPr>
            <p:cNvPr id="2570" name="Text Box 640"/>
            <p:cNvSpPr txBox="1">
              <a:spLocks noChangeArrowheads="1"/>
            </p:cNvSpPr>
            <p:nvPr/>
          </p:nvSpPr>
          <p:spPr bwMode="auto">
            <a:xfrm>
              <a:off x="5116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64</a:t>
              </a:r>
              <a:endParaRPr lang="en-US" sz="900" b="0" i="0"/>
            </a:p>
          </p:txBody>
        </p:sp>
        <p:sp>
          <p:nvSpPr>
            <p:cNvPr id="2571" name="Text Box 641"/>
            <p:cNvSpPr txBox="1">
              <a:spLocks noChangeArrowheads="1"/>
            </p:cNvSpPr>
            <p:nvPr/>
          </p:nvSpPr>
          <p:spPr bwMode="auto">
            <a:xfrm>
              <a:off x="5361" y="152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65</a:t>
              </a:r>
              <a:endParaRPr lang="en-US" sz="900" b="0" i="0"/>
            </a:p>
          </p:txBody>
        </p:sp>
        <p:sp>
          <p:nvSpPr>
            <p:cNvPr id="2572" name="Text Box 642"/>
            <p:cNvSpPr txBox="1">
              <a:spLocks noChangeArrowheads="1"/>
            </p:cNvSpPr>
            <p:nvPr/>
          </p:nvSpPr>
          <p:spPr bwMode="auto">
            <a:xfrm>
              <a:off x="136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66</a:t>
              </a:r>
              <a:endParaRPr lang="en-US" sz="900" b="0" i="0"/>
            </a:p>
          </p:txBody>
        </p:sp>
        <p:sp>
          <p:nvSpPr>
            <p:cNvPr id="2573" name="Text Box 643"/>
            <p:cNvSpPr txBox="1">
              <a:spLocks noChangeArrowheads="1"/>
            </p:cNvSpPr>
            <p:nvPr/>
          </p:nvSpPr>
          <p:spPr bwMode="auto">
            <a:xfrm>
              <a:off x="385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67</a:t>
              </a:r>
              <a:endParaRPr lang="en-US" sz="900" b="0" i="0"/>
            </a:p>
          </p:txBody>
        </p:sp>
        <p:sp>
          <p:nvSpPr>
            <p:cNvPr id="2574" name="Text Box 644"/>
            <p:cNvSpPr txBox="1">
              <a:spLocks noChangeArrowheads="1"/>
            </p:cNvSpPr>
            <p:nvPr/>
          </p:nvSpPr>
          <p:spPr bwMode="auto">
            <a:xfrm>
              <a:off x="634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68</a:t>
              </a:r>
              <a:endParaRPr lang="en-US" sz="900" b="0" i="0"/>
            </a:p>
          </p:txBody>
        </p:sp>
        <p:sp>
          <p:nvSpPr>
            <p:cNvPr id="2575" name="Text Box 645"/>
            <p:cNvSpPr txBox="1">
              <a:spLocks noChangeArrowheads="1"/>
            </p:cNvSpPr>
            <p:nvPr/>
          </p:nvSpPr>
          <p:spPr bwMode="auto">
            <a:xfrm>
              <a:off x="883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69</a:t>
              </a:r>
              <a:endParaRPr lang="en-US" sz="900" b="0" i="0"/>
            </a:p>
          </p:txBody>
        </p:sp>
        <p:sp>
          <p:nvSpPr>
            <p:cNvPr id="2576" name="Text Box 646"/>
            <p:cNvSpPr txBox="1">
              <a:spLocks noChangeArrowheads="1"/>
            </p:cNvSpPr>
            <p:nvPr/>
          </p:nvSpPr>
          <p:spPr bwMode="auto">
            <a:xfrm>
              <a:off x="1132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70</a:t>
              </a:r>
              <a:endParaRPr lang="en-US" sz="900" b="0" i="0"/>
            </a:p>
          </p:txBody>
        </p:sp>
        <p:sp>
          <p:nvSpPr>
            <p:cNvPr id="2577" name="Text Box 647"/>
            <p:cNvSpPr txBox="1">
              <a:spLocks noChangeArrowheads="1"/>
            </p:cNvSpPr>
            <p:nvPr/>
          </p:nvSpPr>
          <p:spPr bwMode="auto">
            <a:xfrm>
              <a:off x="1381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71</a:t>
              </a:r>
              <a:endParaRPr lang="en-US" sz="900" b="0" i="0"/>
            </a:p>
          </p:txBody>
        </p:sp>
        <p:sp>
          <p:nvSpPr>
            <p:cNvPr id="2578" name="Text Box 648"/>
            <p:cNvSpPr txBox="1">
              <a:spLocks noChangeArrowheads="1"/>
            </p:cNvSpPr>
            <p:nvPr/>
          </p:nvSpPr>
          <p:spPr bwMode="auto">
            <a:xfrm>
              <a:off x="1630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72</a:t>
              </a:r>
              <a:endParaRPr lang="en-US" sz="900" b="0" i="0"/>
            </a:p>
          </p:txBody>
        </p:sp>
        <p:sp>
          <p:nvSpPr>
            <p:cNvPr id="2579" name="Text Box 649"/>
            <p:cNvSpPr txBox="1">
              <a:spLocks noChangeArrowheads="1"/>
            </p:cNvSpPr>
            <p:nvPr/>
          </p:nvSpPr>
          <p:spPr bwMode="auto">
            <a:xfrm>
              <a:off x="1879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73</a:t>
              </a:r>
              <a:endParaRPr lang="en-US" sz="900" b="0" i="0"/>
            </a:p>
          </p:txBody>
        </p:sp>
        <p:sp>
          <p:nvSpPr>
            <p:cNvPr id="2580" name="Text Box 650"/>
            <p:cNvSpPr txBox="1">
              <a:spLocks noChangeArrowheads="1"/>
            </p:cNvSpPr>
            <p:nvPr/>
          </p:nvSpPr>
          <p:spPr bwMode="auto">
            <a:xfrm>
              <a:off x="2128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74</a:t>
              </a:r>
              <a:endParaRPr lang="en-US" sz="900" b="0" i="0"/>
            </a:p>
          </p:txBody>
        </p:sp>
        <p:sp>
          <p:nvSpPr>
            <p:cNvPr id="2581" name="Text Box 651"/>
            <p:cNvSpPr txBox="1">
              <a:spLocks noChangeArrowheads="1"/>
            </p:cNvSpPr>
            <p:nvPr/>
          </p:nvSpPr>
          <p:spPr bwMode="auto">
            <a:xfrm>
              <a:off x="2377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75</a:t>
              </a:r>
              <a:endParaRPr lang="en-US" sz="900" b="0" i="0"/>
            </a:p>
          </p:txBody>
        </p:sp>
        <p:sp>
          <p:nvSpPr>
            <p:cNvPr id="2582" name="Text Box 652"/>
            <p:cNvSpPr txBox="1">
              <a:spLocks noChangeArrowheads="1"/>
            </p:cNvSpPr>
            <p:nvPr/>
          </p:nvSpPr>
          <p:spPr bwMode="auto">
            <a:xfrm>
              <a:off x="2626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76</a:t>
              </a:r>
              <a:endParaRPr lang="en-US" sz="900" b="0" i="0"/>
            </a:p>
          </p:txBody>
        </p:sp>
        <p:sp>
          <p:nvSpPr>
            <p:cNvPr id="2583" name="Text Box 653"/>
            <p:cNvSpPr txBox="1">
              <a:spLocks noChangeArrowheads="1"/>
            </p:cNvSpPr>
            <p:nvPr/>
          </p:nvSpPr>
          <p:spPr bwMode="auto">
            <a:xfrm>
              <a:off x="2875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77</a:t>
              </a:r>
              <a:endParaRPr lang="en-US" sz="900" b="0" i="0"/>
            </a:p>
          </p:txBody>
        </p:sp>
        <p:sp>
          <p:nvSpPr>
            <p:cNvPr id="2584" name="Text Box 654"/>
            <p:cNvSpPr txBox="1">
              <a:spLocks noChangeArrowheads="1"/>
            </p:cNvSpPr>
            <p:nvPr/>
          </p:nvSpPr>
          <p:spPr bwMode="auto">
            <a:xfrm>
              <a:off x="3124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78</a:t>
              </a:r>
              <a:endParaRPr lang="en-US" sz="900" b="0" i="0"/>
            </a:p>
          </p:txBody>
        </p:sp>
        <p:sp>
          <p:nvSpPr>
            <p:cNvPr id="2585" name="Text Box 655"/>
            <p:cNvSpPr txBox="1">
              <a:spLocks noChangeArrowheads="1"/>
            </p:cNvSpPr>
            <p:nvPr/>
          </p:nvSpPr>
          <p:spPr bwMode="auto">
            <a:xfrm>
              <a:off x="3373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79</a:t>
              </a:r>
              <a:endParaRPr lang="en-US" sz="900" b="0" i="0"/>
            </a:p>
          </p:txBody>
        </p:sp>
        <p:sp>
          <p:nvSpPr>
            <p:cNvPr id="2586" name="Text Box 656"/>
            <p:cNvSpPr txBox="1">
              <a:spLocks noChangeArrowheads="1"/>
            </p:cNvSpPr>
            <p:nvPr/>
          </p:nvSpPr>
          <p:spPr bwMode="auto">
            <a:xfrm>
              <a:off x="3622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80</a:t>
              </a:r>
              <a:endParaRPr lang="en-US" sz="900" b="0" i="0"/>
            </a:p>
          </p:txBody>
        </p:sp>
        <p:sp>
          <p:nvSpPr>
            <p:cNvPr id="2587" name="Text Box 657"/>
            <p:cNvSpPr txBox="1">
              <a:spLocks noChangeArrowheads="1"/>
            </p:cNvSpPr>
            <p:nvPr/>
          </p:nvSpPr>
          <p:spPr bwMode="auto">
            <a:xfrm>
              <a:off x="3871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81</a:t>
              </a:r>
              <a:endParaRPr lang="en-US" sz="900" b="0" i="0"/>
            </a:p>
          </p:txBody>
        </p:sp>
        <p:sp>
          <p:nvSpPr>
            <p:cNvPr id="2588" name="Text Box 658"/>
            <p:cNvSpPr txBox="1">
              <a:spLocks noChangeArrowheads="1"/>
            </p:cNvSpPr>
            <p:nvPr/>
          </p:nvSpPr>
          <p:spPr bwMode="auto">
            <a:xfrm>
              <a:off x="4120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82</a:t>
              </a:r>
              <a:endParaRPr lang="en-US" sz="900" b="0" i="0"/>
            </a:p>
          </p:txBody>
        </p:sp>
        <p:sp>
          <p:nvSpPr>
            <p:cNvPr id="2589" name="Text Box 659"/>
            <p:cNvSpPr txBox="1">
              <a:spLocks noChangeArrowheads="1"/>
            </p:cNvSpPr>
            <p:nvPr/>
          </p:nvSpPr>
          <p:spPr bwMode="auto">
            <a:xfrm>
              <a:off x="4369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83</a:t>
              </a:r>
              <a:endParaRPr lang="en-US" sz="900" b="0" i="0"/>
            </a:p>
          </p:txBody>
        </p:sp>
        <p:sp>
          <p:nvSpPr>
            <p:cNvPr id="2590" name="Text Box 660"/>
            <p:cNvSpPr txBox="1">
              <a:spLocks noChangeArrowheads="1"/>
            </p:cNvSpPr>
            <p:nvPr/>
          </p:nvSpPr>
          <p:spPr bwMode="auto">
            <a:xfrm>
              <a:off x="4618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84</a:t>
              </a:r>
              <a:endParaRPr lang="en-US" sz="900" b="0" i="0"/>
            </a:p>
          </p:txBody>
        </p:sp>
        <p:sp>
          <p:nvSpPr>
            <p:cNvPr id="2591" name="Text Box 661"/>
            <p:cNvSpPr txBox="1">
              <a:spLocks noChangeArrowheads="1"/>
            </p:cNvSpPr>
            <p:nvPr/>
          </p:nvSpPr>
          <p:spPr bwMode="auto">
            <a:xfrm>
              <a:off x="4867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85</a:t>
              </a:r>
              <a:endParaRPr lang="en-US" sz="900" b="0" i="0"/>
            </a:p>
          </p:txBody>
        </p:sp>
        <p:sp>
          <p:nvSpPr>
            <p:cNvPr id="2592" name="Text Box 662"/>
            <p:cNvSpPr txBox="1">
              <a:spLocks noChangeArrowheads="1"/>
            </p:cNvSpPr>
            <p:nvPr/>
          </p:nvSpPr>
          <p:spPr bwMode="auto">
            <a:xfrm>
              <a:off x="5116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86</a:t>
              </a:r>
              <a:endParaRPr lang="en-US" sz="900" b="0" i="0"/>
            </a:p>
          </p:txBody>
        </p:sp>
        <p:sp>
          <p:nvSpPr>
            <p:cNvPr id="2593" name="Text Box 663"/>
            <p:cNvSpPr txBox="1">
              <a:spLocks noChangeArrowheads="1"/>
            </p:cNvSpPr>
            <p:nvPr/>
          </p:nvSpPr>
          <p:spPr bwMode="auto">
            <a:xfrm>
              <a:off x="5361" y="177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87</a:t>
              </a:r>
              <a:endParaRPr lang="en-US" sz="900" b="0" i="0"/>
            </a:p>
          </p:txBody>
        </p:sp>
        <p:sp>
          <p:nvSpPr>
            <p:cNvPr id="2594" name="Text Box 664"/>
            <p:cNvSpPr txBox="1">
              <a:spLocks noChangeArrowheads="1"/>
            </p:cNvSpPr>
            <p:nvPr/>
          </p:nvSpPr>
          <p:spPr bwMode="auto">
            <a:xfrm>
              <a:off x="136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88</a:t>
              </a:r>
              <a:endParaRPr lang="en-US" sz="900" b="0" i="0"/>
            </a:p>
          </p:txBody>
        </p:sp>
        <p:sp>
          <p:nvSpPr>
            <p:cNvPr id="2595" name="Text Box 665"/>
            <p:cNvSpPr txBox="1">
              <a:spLocks noChangeArrowheads="1"/>
            </p:cNvSpPr>
            <p:nvPr/>
          </p:nvSpPr>
          <p:spPr bwMode="auto">
            <a:xfrm>
              <a:off x="385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89</a:t>
              </a:r>
              <a:endParaRPr lang="en-US" sz="900" b="0" i="0"/>
            </a:p>
          </p:txBody>
        </p:sp>
        <p:sp>
          <p:nvSpPr>
            <p:cNvPr id="2596" name="Text Box 666"/>
            <p:cNvSpPr txBox="1">
              <a:spLocks noChangeArrowheads="1"/>
            </p:cNvSpPr>
            <p:nvPr/>
          </p:nvSpPr>
          <p:spPr bwMode="auto">
            <a:xfrm>
              <a:off x="634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90</a:t>
              </a:r>
              <a:endParaRPr lang="en-US" sz="900" b="0" i="0"/>
            </a:p>
          </p:txBody>
        </p:sp>
        <p:sp>
          <p:nvSpPr>
            <p:cNvPr id="2597" name="Text Box 667"/>
            <p:cNvSpPr txBox="1">
              <a:spLocks noChangeArrowheads="1"/>
            </p:cNvSpPr>
            <p:nvPr/>
          </p:nvSpPr>
          <p:spPr bwMode="auto">
            <a:xfrm>
              <a:off x="883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91</a:t>
              </a:r>
              <a:endParaRPr lang="en-US" sz="900" b="0" i="0"/>
            </a:p>
          </p:txBody>
        </p:sp>
        <p:sp>
          <p:nvSpPr>
            <p:cNvPr id="2598" name="Text Box 668"/>
            <p:cNvSpPr txBox="1">
              <a:spLocks noChangeArrowheads="1"/>
            </p:cNvSpPr>
            <p:nvPr/>
          </p:nvSpPr>
          <p:spPr bwMode="auto">
            <a:xfrm>
              <a:off x="1132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92</a:t>
              </a:r>
              <a:endParaRPr lang="en-US" sz="900" b="0" i="0"/>
            </a:p>
          </p:txBody>
        </p:sp>
        <p:sp>
          <p:nvSpPr>
            <p:cNvPr id="2599" name="Text Box 669"/>
            <p:cNvSpPr txBox="1">
              <a:spLocks noChangeArrowheads="1"/>
            </p:cNvSpPr>
            <p:nvPr/>
          </p:nvSpPr>
          <p:spPr bwMode="auto">
            <a:xfrm>
              <a:off x="1381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93</a:t>
              </a:r>
              <a:endParaRPr lang="en-US" sz="900" b="0" i="0"/>
            </a:p>
          </p:txBody>
        </p:sp>
        <p:sp>
          <p:nvSpPr>
            <p:cNvPr id="2600" name="Text Box 670"/>
            <p:cNvSpPr txBox="1">
              <a:spLocks noChangeArrowheads="1"/>
            </p:cNvSpPr>
            <p:nvPr/>
          </p:nvSpPr>
          <p:spPr bwMode="auto">
            <a:xfrm>
              <a:off x="1630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94</a:t>
              </a:r>
              <a:endParaRPr lang="en-US" sz="900" b="0" i="0"/>
            </a:p>
          </p:txBody>
        </p:sp>
        <p:sp>
          <p:nvSpPr>
            <p:cNvPr id="2601" name="Text Box 671"/>
            <p:cNvSpPr txBox="1">
              <a:spLocks noChangeArrowheads="1"/>
            </p:cNvSpPr>
            <p:nvPr/>
          </p:nvSpPr>
          <p:spPr bwMode="auto">
            <a:xfrm>
              <a:off x="1879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95</a:t>
              </a:r>
              <a:endParaRPr lang="en-US" sz="900" b="0" i="0"/>
            </a:p>
          </p:txBody>
        </p:sp>
        <p:sp>
          <p:nvSpPr>
            <p:cNvPr id="2602" name="Text Box 672"/>
            <p:cNvSpPr txBox="1">
              <a:spLocks noChangeArrowheads="1"/>
            </p:cNvSpPr>
            <p:nvPr/>
          </p:nvSpPr>
          <p:spPr bwMode="auto">
            <a:xfrm>
              <a:off x="2128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96</a:t>
              </a:r>
              <a:endParaRPr lang="en-US" sz="900" b="0" i="0"/>
            </a:p>
          </p:txBody>
        </p:sp>
        <p:sp>
          <p:nvSpPr>
            <p:cNvPr id="2603" name="Text Box 673"/>
            <p:cNvSpPr txBox="1">
              <a:spLocks noChangeArrowheads="1"/>
            </p:cNvSpPr>
            <p:nvPr/>
          </p:nvSpPr>
          <p:spPr bwMode="auto">
            <a:xfrm>
              <a:off x="2377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97</a:t>
              </a:r>
              <a:endParaRPr lang="en-US" sz="900" b="0" i="0"/>
            </a:p>
          </p:txBody>
        </p:sp>
        <p:sp>
          <p:nvSpPr>
            <p:cNvPr id="2604" name="Text Box 674"/>
            <p:cNvSpPr txBox="1">
              <a:spLocks noChangeArrowheads="1"/>
            </p:cNvSpPr>
            <p:nvPr/>
          </p:nvSpPr>
          <p:spPr bwMode="auto">
            <a:xfrm>
              <a:off x="2626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98</a:t>
              </a:r>
              <a:endParaRPr lang="en-US" sz="900" b="0" i="0"/>
            </a:p>
          </p:txBody>
        </p:sp>
        <p:sp>
          <p:nvSpPr>
            <p:cNvPr id="2605" name="Text Box 675"/>
            <p:cNvSpPr txBox="1">
              <a:spLocks noChangeArrowheads="1"/>
            </p:cNvSpPr>
            <p:nvPr/>
          </p:nvSpPr>
          <p:spPr bwMode="auto">
            <a:xfrm>
              <a:off x="2875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99</a:t>
              </a:r>
              <a:endParaRPr lang="en-US" sz="900" b="0" i="0"/>
            </a:p>
          </p:txBody>
        </p:sp>
        <p:sp>
          <p:nvSpPr>
            <p:cNvPr id="2606" name="Text Box 676"/>
            <p:cNvSpPr txBox="1">
              <a:spLocks noChangeArrowheads="1"/>
            </p:cNvSpPr>
            <p:nvPr/>
          </p:nvSpPr>
          <p:spPr bwMode="auto">
            <a:xfrm>
              <a:off x="3124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100</a:t>
              </a:r>
              <a:endParaRPr lang="en-US" sz="900" b="0" i="0"/>
            </a:p>
          </p:txBody>
        </p:sp>
        <p:sp>
          <p:nvSpPr>
            <p:cNvPr id="2607" name="Text Box 677"/>
            <p:cNvSpPr txBox="1">
              <a:spLocks noChangeArrowheads="1"/>
            </p:cNvSpPr>
            <p:nvPr/>
          </p:nvSpPr>
          <p:spPr bwMode="auto">
            <a:xfrm>
              <a:off x="3373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101</a:t>
              </a:r>
              <a:endParaRPr lang="en-US" sz="900" b="0" i="0"/>
            </a:p>
          </p:txBody>
        </p:sp>
        <p:sp>
          <p:nvSpPr>
            <p:cNvPr id="2608" name="Text Box 678"/>
            <p:cNvSpPr txBox="1">
              <a:spLocks noChangeArrowheads="1"/>
            </p:cNvSpPr>
            <p:nvPr/>
          </p:nvSpPr>
          <p:spPr bwMode="auto">
            <a:xfrm>
              <a:off x="3622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102</a:t>
              </a:r>
              <a:endParaRPr lang="en-US" sz="900" b="0" i="0"/>
            </a:p>
          </p:txBody>
        </p:sp>
        <p:sp>
          <p:nvSpPr>
            <p:cNvPr id="2609" name="Text Box 679"/>
            <p:cNvSpPr txBox="1">
              <a:spLocks noChangeArrowheads="1"/>
            </p:cNvSpPr>
            <p:nvPr/>
          </p:nvSpPr>
          <p:spPr bwMode="auto">
            <a:xfrm>
              <a:off x="3871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103</a:t>
              </a:r>
              <a:endParaRPr lang="en-US" sz="900" b="0" i="0"/>
            </a:p>
          </p:txBody>
        </p:sp>
        <p:sp>
          <p:nvSpPr>
            <p:cNvPr id="2610" name="Text Box 680"/>
            <p:cNvSpPr txBox="1">
              <a:spLocks noChangeArrowheads="1"/>
            </p:cNvSpPr>
            <p:nvPr/>
          </p:nvSpPr>
          <p:spPr bwMode="auto">
            <a:xfrm>
              <a:off x="4120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104</a:t>
              </a:r>
              <a:endParaRPr lang="en-US" sz="900" b="0" i="0"/>
            </a:p>
          </p:txBody>
        </p:sp>
        <p:sp>
          <p:nvSpPr>
            <p:cNvPr id="2611" name="Text Box 681"/>
            <p:cNvSpPr txBox="1">
              <a:spLocks noChangeArrowheads="1"/>
            </p:cNvSpPr>
            <p:nvPr/>
          </p:nvSpPr>
          <p:spPr bwMode="auto">
            <a:xfrm>
              <a:off x="4369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105</a:t>
              </a:r>
              <a:endParaRPr lang="en-US" sz="900" b="0" i="0"/>
            </a:p>
          </p:txBody>
        </p:sp>
        <p:sp>
          <p:nvSpPr>
            <p:cNvPr id="2612" name="Text Box 682"/>
            <p:cNvSpPr txBox="1">
              <a:spLocks noChangeArrowheads="1"/>
            </p:cNvSpPr>
            <p:nvPr/>
          </p:nvSpPr>
          <p:spPr bwMode="auto">
            <a:xfrm>
              <a:off x="4618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106</a:t>
              </a:r>
              <a:endParaRPr lang="en-US" sz="900" b="0" i="0"/>
            </a:p>
          </p:txBody>
        </p:sp>
        <p:sp>
          <p:nvSpPr>
            <p:cNvPr id="2613" name="Text Box 683"/>
            <p:cNvSpPr txBox="1">
              <a:spLocks noChangeArrowheads="1"/>
            </p:cNvSpPr>
            <p:nvPr/>
          </p:nvSpPr>
          <p:spPr bwMode="auto">
            <a:xfrm>
              <a:off x="4867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107</a:t>
              </a:r>
              <a:endParaRPr lang="en-US" sz="900" b="0" i="0"/>
            </a:p>
          </p:txBody>
        </p:sp>
        <p:sp>
          <p:nvSpPr>
            <p:cNvPr id="2614" name="Text Box 684"/>
            <p:cNvSpPr txBox="1">
              <a:spLocks noChangeArrowheads="1"/>
            </p:cNvSpPr>
            <p:nvPr/>
          </p:nvSpPr>
          <p:spPr bwMode="auto">
            <a:xfrm>
              <a:off x="5116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108</a:t>
              </a:r>
              <a:endParaRPr lang="en-US" sz="900" b="0" i="0"/>
            </a:p>
          </p:txBody>
        </p:sp>
        <p:sp>
          <p:nvSpPr>
            <p:cNvPr id="2615" name="Text Box 685"/>
            <p:cNvSpPr txBox="1">
              <a:spLocks noChangeArrowheads="1"/>
            </p:cNvSpPr>
            <p:nvPr/>
          </p:nvSpPr>
          <p:spPr bwMode="auto">
            <a:xfrm>
              <a:off x="5361" y="202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109</a:t>
              </a:r>
              <a:endParaRPr lang="en-US" sz="900" b="0" i="0"/>
            </a:p>
          </p:txBody>
        </p:sp>
        <p:sp>
          <p:nvSpPr>
            <p:cNvPr id="2616" name="Text Box 686"/>
            <p:cNvSpPr txBox="1">
              <a:spLocks noChangeArrowheads="1"/>
            </p:cNvSpPr>
            <p:nvPr/>
          </p:nvSpPr>
          <p:spPr bwMode="auto">
            <a:xfrm>
              <a:off x="136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110</a:t>
              </a:r>
              <a:endParaRPr lang="en-US" sz="900" b="0" i="0"/>
            </a:p>
          </p:txBody>
        </p:sp>
        <p:sp>
          <p:nvSpPr>
            <p:cNvPr id="2617" name="Text Box 687"/>
            <p:cNvSpPr txBox="1">
              <a:spLocks noChangeArrowheads="1"/>
            </p:cNvSpPr>
            <p:nvPr/>
          </p:nvSpPr>
          <p:spPr bwMode="auto">
            <a:xfrm>
              <a:off x="385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111</a:t>
              </a:r>
              <a:endParaRPr lang="en-US" sz="900" b="0" i="0"/>
            </a:p>
          </p:txBody>
        </p:sp>
        <p:sp>
          <p:nvSpPr>
            <p:cNvPr id="2618" name="Text Box 688"/>
            <p:cNvSpPr txBox="1">
              <a:spLocks noChangeArrowheads="1"/>
            </p:cNvSpPr>
            <p:nvPr/>
          </p:nvSpPr>
          <p:spPr bwMode="auto">
            <a:xfrm>
              <a:off x="634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112</a:t>
              </a:r>
              <a:endParaRPr lang="en-US" sz="900" b="0" i="0"/>
            </a:p>
          </p:txBody>
        </p:sp>
        <p:sp>
          <p:nvSpPr>
            <p:cNvPr id="2619" name="Text Box 689"/>
            <p:cNvSpPr txBox="1">
              <a:spLocks noChangeArrowheads="1"/>
            </p:cNvSpPr>
            <p:nvPr/>
          </p:nvSpPr>
          <p:spPr bwMode="auto">
            <a:xfrm>
              <a:off x="883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113</a:t>
              </a:r>
              <a:endParaRPr lang="en-US" sz="900" b="0" i="0"/>
            </a:p>
          </p:txBody>
        </p:sp>
        <p:sp>
          <p:nvSpPr>
            <p:cNvPr id="2620" name="Text Box 690"/>
            <p:cNvSpPr txBox="1">
              <a:spLocks noChangeArrowheads="1"/>
            </p:cNvSpPr>
            <p:nvPr/>
          </p:nvSpPr>
          <p:spPr bwMode="auto">
            <a:xfrm>
              <a:off x="1132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114</a:t>
              </a:r>
              <a:endParaRPr lang="en-US" sz="900" b="0" i="0"/>
            </a:p>
          </p:txBody>
        </p:sp>
        <p:sp>
          <p:nvSpPr>
            <p:cNvPr id="2621" name="Text Box 691"/>
            <p:cNvSpPr txBox="1">
              <a:spLocks noChangeArrowheads="1"/>
            </p:cNvSpPr>
            <p:nvPr/>
          </p:nvSpPr>
          <p:spPr bwMode="auto">
            <a:xfrm>
              <a:off x="1381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115</a:t>
              </a:r>
              <a:endParaRPr lang="en-US" sz="900" b="0" i="0"/>
            </a:p>
          </p:txBody>
        </p:sp>
        <p:sp>
          <p:nvSpPr>
            <p:cNvPr id="2622" name="Text Box 692"/>
            <p:cNvSpPr txBox="1">
              <a:spLocks noChangeArrowheads="1"/>
            </p:cNvSpPr>
            <p:nvPr/>
          </p:nvSpPr>
          <p:spPr bwMode="auto">
            <a:xfrm>
              <a:off x="1630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116</a:t>
              </a:r>
              <a:endParaRPr lang="en-US" sz="900" b="0" i="0"/>
            </a:p>
          </p:txBody>
        </p:sp>
        <p:sp>
          <p:nvSpPr>
            <p:cNvPr id="2623" name="Text Box 693"/>
            <p:cNvSpPr txBox="1">
              <a:spLocks noChangeArrowheads="1"/>
            </p:cNvSpPr>
            <p:nvPr/>
          </p:nvSpPr>
          <p:spPr bwMode="auto">
            <a:xfrm>
              <a:off x="1879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117</a:t>
              </a:r>
              <a:endParaRPr lang="en-US" sz="900" b="0" i="0"/>
            </a:p>
          </p:txBody>
        </p:sp>
        <p:sp>
          <p:nvSpPr>
            <p:cNvPr id="2624" name="Text Box 694"/>
            <p:cNvSpPr txBox="1">
              <a:spLocks noChangeArrowheads="1"/>
            </p:cNvSpPr>
            <p:nvPr/>
          </p:nvSpPr>
          <p:spPr bwMode="auto">
            <a:xfrm>
              <a:off x="2128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118</a:t>
              </a:r>
              <a:endParaRPr lang="en-US" sz="900" b="0" i="0"/>
            </a:p>
          </p:txBody>
        </p:sp>
        <p:sp>
          <p:nvSpPr>
            <p:cNvPr id="2625" name="Text Box 695"/>
            <p:cNvSpPr txBox="1">
              <a:spLocks noChangeArrowheads="1"/>
            </p:cNvSpPr>
            <p:nvPr/>
          </p:nvSpPr>
          <p:spPr bwMode="auto">
            <a:xfrm>
              <a:off x="2377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119</a:t>
              </a:r>
              <a:endParaRPr lang="en-US" sz="900" b="0" i="0"/>
            </a:p>
          </p:txBody>
        </p:sp>
        <p:sp>
          <p:nvSpPr>
            <p:cNvPr id="2626" name="Text Box 696"/>
            <p:cNvSpPr txBox="1">
              <a:spLocks noChangeArrowheads="1"/>
            </p:cNvSpPr>
            <p:nvPr/>
          </p:nvSpPr>
          <p:spPr bwMode="auto">
            <a:xfrm>
              <a:off x="2626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120</a:t>
              </a:r>
              <a:endParaRPr lang="en-US" sz="900" b="0" i="0"/>
            </a:p>
          </p:txBody>
        </p:sp>
        <p:sp>
          <p:nvSpPr>
            <p:cNvPr id="2627" name="Text Box 697"/>
            <p:cNvSpPr txBox="1">
              <a:spLocks noChangeArrowheads="1"/>
            </p:cNvSpPr>
            <p:nvPr/>
          </p:nvSpPr>
          <p:spPr bwMode="auto">
            <a:xfrm>
              <a:off x="2875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121</a:t>
              </a:r>
              <a:endParaRPr lang="en-US" sz="900" b="0" i="0"/>
            </a:p>
          </p:txBody>
        </p:sp>
        <p:sp>
          <p:nvSpPr>
            <p:cNvPr id="2628" name="Text Box 698"/>
            <p:cNvSpPr txBox="1">
              <a:spLocks noChangeArrowheads="1"/>
            </p:cNvSpPr>
            <p:nvPr/>
          </p:nvSpPr>
          <p:spPr bwMode="auto">
            <a:xfrm>
              <a:off x="3124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122</a:t>
              </a:r>
              <a:endParaRPr lang="en-US" sz="900" b="0" i="0"/>
            </a:p>
          </p:txBody>
        </p:sp>
        <p:sp>
          <p:nvSpPr>
            <p:cNvPr id="2629" name="Text Box 699"/>
            <p:cNvSpPr txBox="1">
              <a:spLocks noChangeArrowheads="1"/>
            </p:cNvSpPr>
            <p:nvPr/>
          </p:nvSpPr>
          <p:spPr bwMode="auto">
            <a:xfrm>
              <a:off x="3373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123</a:t>
              </a:r>
              <a:endParaRPr lang="en-US" sz="900" b="0" i="0"/>
            </a:p>
          </p:txBody>
        </p:sp>
        <p:sp>
          <p:nvSpPr>
            <p:cNvPr id="2630" name="Text Box 700"/>
            <p:cNvSpPr txBox="1">
              <a:spLocks noChangeArrowheads="1"/>
            </p:cNvSpPr>
            <p:nvPr/>
          </p:nvSpPr>
          <p:spPr bwMode="auto">
            <a:xfrm>
              <a:off x="3622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124</a:t>
              </a:r>
              <a:endParaRPr lang="en-US" sz="900" b="0" i="0"/>
            </a:p>
          </p:txBody>
        </p:sp>
        <p:sp>
          <p:nvSpPr>
            <p:cNvPr id="2631" name="Text Box 701"/>
            <p:cNvSpPr txBox="1">
              <a:spLocks noChangeArrowheads="1"/>
            </p:cNvSpPr>
            <p:nvPr/>
          </p:nvSpPr>
          <p:spPr bwMode="auto">
            <a:xfrm>
              <a:off x="3871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125</a:t>
              </a:r>
              <a:endParaRPr lang="en-US" sz="900" b="0" i="0"/>
            </a:p>
          </p:txBody>
        </p:sp>
        <p:sp>
          <p:nvSpPr>
            <p:cNvPr id="2632" name="Text Box 702"/>
            <p:cNvSpPr txBox="1">
              <a:spLocks noChangeArrowheads="1"/>
            </p:cNvSpPr>
            <p:nvPr/>
          </p:nvSpPr>
          <p:spPr bwMode="auto">
            <a:xfrm>
              <a:off x="4120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126</a:t>
              </a:r>
              <a:endParaRPr lang="en-US" sz="900" b="0" i="0"/>
            </a:p>
          </p:txBody>
        </p:sp>
        <p:sp>
          <p:nvSpPr>
            <p:cNvPr id="2633" name="Text Box 703"/>
            <p:cNvSpPr txBox="1">
              <a:spLocks noChangeArrowheads="1"/>
            </p:cNvSpPr>
            <p:nvPr/>
          </p:nvSpPr>
          <p:spPr bwMode="auto">
            <a:xfrm>
              <a:off x="4369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127</a:t>
              </a:r>
              <a:endParaRPr lang="en-US" sz="900" b="0" i="0"/>
            </a:p>
          </p:txBody>
        </p:sp>
        <p:sp>
          <p:nvSpPr>
            <p:cNvPr id="2634" name="Text Box 704"/>
            <p:cNvSpPr txBox="1">
              <a:spLocks noChangeArrowheads="1"/>
            </p:cNvSpPr>
            <p:nvPr/>
          </p:nvSpPr>
          <p:spPr bwMode="auto">
            <a:xfrm>
              <a:off x="4618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128</a:t>
              </a:r>
              <a:endParaRPr lang="en-US" sz="900" b="0" i="0"/>
            </a:p>
          </p:txBody>
        </p:sp>
        <p:sp>
          <p:nvSpPr>
            <p:cNvPr id="2635" name="Text Box 705"/>
            <p:cNvSpPr txBox="1">
              <a:spLocks noChangeArrowheads="1"/>
            </p:cNvSpPr>
            <p:nvPr/>
          </p:nvSpPr>
          <p:spPr bwMode="auto">
            <a:xfrm>
              <a:off x="4867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129</a:t>
              </a:r>
              <a:endParaRPr lang="en-US" sz="900" b="0" i="0"/>
            </a:p>
          </p:txBody>
        </p:sp>
        <p:sp>
          <p:nvSpPr>
            <p:cNvPr id="2636" name="Text Box 706"/>
            <p:cNvSpPr txBox="1">
              <a:spLocks noChangeArrowheads="1"/>
            </p:cNvSpPr>
            <p:nvPr/>
          </p:nvSpPr>
          <p:spPr bwMode="auto">
            <a:xfrm>
              <a:off x="5116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130</a:t>
              </a:r>
              <a:endParaRPr lang="en-US" sz="900" b="0" i="0"/>
            </a:p>
          </p:txBody>
        </p:sp>
        <p:sp>
          <p:nvSpPr>
            <p:cNvPr id="2637" name="Text Box 707"/>
            <p:cNvSpPr txBox="1">
              <a:spLocks noChangeArrowheads="1"/>
            </p:cNvSpPr>
            <p:nvPr/>
          </p:nvSpPr>
          <p:spPr bwMode="auto">
            <a:xfrm>
              <a:off x="5361" y="22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131</a:t>
              </a:r>
              <a:endParaRPr lang="en-US" sz="900" b="0" i="0"/>
            </a:p>
          </p:txBody>
        </p:sp>
        <p:sp>
          <p:nvSpPr>
            <p:cNvPr id="2638" name="Text Box 708"/>
            <p:cNvSpPr txBox="1">
              <a:spLocks noChangeArrowheads="1"/>
            </p:cNvSpPr>
            <p:nvPr/>
          </p:nvSpPr>
          <p:spPr bwMode="auto">
            <a:xfrm>
              <a:off x="136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132</a:t>
              </a:r>
              <a:endParaRPr lang="en-US" sz="900" b="0" i="0"/>
            </a:p>
          </p:txBody>
        </p:sp>
        <p:sp>
          <p:nvSpPr>
            <p:cNvPr id="2639" name="Text Box 709"/>
            <p:cNvSpPr txBox="1">
              <a:spLocks noChangeArrowheads="1"/>
            </p:cNvSpPr>
            <p:nvPr/>
          </p:nvSpPr>
          <p:spPr bwMode="auto">
            <a:xfrm>
              <a:off x="385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133</a:t>
              </a:r>
              <a:endParaRPr lang="en-US" sz="900" b="0" i="0"/>
            </a:p>
          </p:txBody>
        </p:sp>
        <p:sp>
          <p:nvSpPr>
            <p:cNvPr id="2640" name="Text Box 710"/>
            <p:cNvSpPr txBox="1">
              <a:spLocks noChangeArrowheads="1"/>
            </p:cNvSpPr>
            <p:nvPr/>
          </p:nvSpPr>
          <p:spPr bwMode="auto">
            <a:xfrm>
              <a:off x="634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134</a:t>
              </a:r>
              <a:endParaRPr lang="en-US" sz="900" b="0" i="0"/>
            </a:p>
          </p:txBody>
        </p:sp>
        <p:sp>
          <p:nvSpPr>
            <p:cNvPr id="2641" name="Text Box 711"/>
            <p:cNvSpPr txBox="1">
              <a:spLocks noChangeArrowheads="1"/>
            </p:cNvSpPr>
            <p:nvPr/>
          </p:nvSpPr>
          <p:spPr bwMode="auto">
            <a:xfrm>
              <a:off x="883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135</a:t>
              </a:r>
              <a:endParaRPr lang="en-US" sz="900" b="0" i="0"/>
            </a:p>
          </p:txBody>
        </p:sp>
        <p:sp>
          <p:nvSpPr>
            <p:cNvPr id="2642" name="Text Box 712"/>
            <p:cNvSpPr txBox="1">
              <a:spLocks noChangeArrowheads="1"/>
            </p:cNvSpPr>
            <p:nvPr/>
          </p:nvSpPr>
          <p:spPr bwMode="auto">
            <a:xfrm>
              <a:off x="1132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136</a:t>
              </a:r>
              <a:endParaRPr lang="en-US" sz="900" b="0" i="0"/>
            </a:p>
          </p:txBody>
        </p:sp>
        <p:sp>
          <p:nvSpPr>
            <p:cNvPr id="2643" name="Text Box 713"/>
            <p:cNvSpPr txBox="1">
              <a:spLocks noChangeArrowheads="1"/>
            </p:cNvSpPr>
            <p:nvPr/>
          </p:nvSpPr>
          <p:spPr bwMode="auto">
            <a:xfrm>
              <a:off x="1381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137</a:t>
              </a:r>
              <a:endParaRPr lang="en-US" sz="900" b="0" i="0"/>
            </a:p>
          </p:txBody>
        </p:sp>
        <p:sp>
          <p:nvSpPr>
            <p:cNvPr id="2644" name="Text Box 714"/>
            <p:cNvSpPr txBox="1">
              <a:spLocks noChangeArrowheads="1"/>
            </p:cNvSpPr>
            <p:nvPr/>
          </p:nvSpPr>
          <p:spPr bwMode="auto">
            <a:xfrm>
              <a:off x="1630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138</a:t>
              </a:r>
              <a:endParaRPr lang="en-US" sz="900" b="0" i="0"/>
            </a:p>
          </p:txBody>
        </p:sp>
        <p:sp>
          <p:nvSpPr>
            <p:cNvPr id="2645" name="Text Box 715"/>
            <p:cNvSpPr txBox="1">
              <a:spLocks noChangeArrowheads="1"/>
            </p:cNvSpPr>
            <p:nvPr/>
          </p:nvSpPr>
          <p:spPr bwMode="auto">
            <a:xfrm>
              <a:off x="1879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139</a:t>
              </a:r>
              <a:endParaRPr lang="en-US" sz="900" b="0" i="0"/>
            </a:p>
          </p:txBody>
        </p:sp>
        <p:sp>
          <p:nvSpPr>
            <p:cNvPr id="2646" name="Text Box 716"/>
            <p:cNvSpPr txBox="1">
              <a:spLocks noChangeArrowheads="1"/>
            </p:cNvSpPr>
            <p:nvPr/>
          </p:nvSpPr>
          <p:spPr bwMode="auto">
            <a:xfrm>
              <a:off x="2128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140</a:t>
              </a:r>
              <a:endParaRPr lang="en-US" sz="900" b="0" i="0"/>
            </a:p>
          </p:txBody>
        </p:sp>
        <p:sp>
          <p:nvSpPr>
            <p:cNvPr id="2647" name="Text Box 717"/>
            <p:cNvSpPr txBox="1">
              <a:spLocks noChangeArrowheads="1"/>
            </p:cNvSpPr>
            <p:nvPr/>
          </p:nvSpPr>
          <p:spPr bwMode="auto">
            <a:xfrm>
              <a:off x="2377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141</a:t>
              </a:r>
              <a:endParaRPr lang="en-US" sz="900" b="0" i="0"/>
            </a:p>
          </p:txBody>
        </p:sp>
        <p:sp>
          <p:nvSpPr>
            <p:cNvPr id="2648" name="Text Box 718"/>
            <p:cNvSpPr txBox="1">
              <a:spLocks noChangeArrowheads="1"/>
            </p:cNvSpPr>
            <p:nvPr/>
          </p:nvSpPr>
          <p:spPr bwMode="auto">
            <a:xfrm>
              <a:off x="2626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142</a:t>
              </a:r>
              <a:endParaRPr lang="en-US" sz="900" b="0" i="0"/>
            </a:p>
          </p:txBody>
        </p:sp>
        <p:sp>
          <p:nvSpPr>
            <p:cNvPr id="2649" name="Text Box 719"/>
            <p:cNvSpPr txBox="1">
              <a:spLocks noChangeArrowheads="1"/>
            </p:cNvSpPr>
            <p:nvPr/>
          </p:nvSpPr>
          <p:spPr bwMode="auto">
            <a:xfrm>
              <a:off x="2875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143</a:t>
              </a:r>
              <a:endParaRPr lang="en-US" sz="900" b="0" i="0"/>
            </a:p>
          </p:txBody>
        </p:sp>
        <p:sp>
          <p:nvSpPr>
            <p:cNvPr id="2650" name="Text Box 720"/>
            <p:cNvSpPr txBox="1">
              <a:spLocks noChangeArrowheads="1"/>
            </p:cNvSpPr>
            <p:nvPr/>
          </p:nvSpPr>
          <p:spPr bwMode="auto">
            <a:xfrm>
              <a:off x="3124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144</a:t>
              </a:r>
              <a:endParaRPr lang="en-US" sz="900" b="0" i="0"/>
            </a:p>
          </p:txBody>
        </p:sp>
        <p:sp>
          <p:nvSpPr>
            <p:cNvPr id="2651" name="Text Box 721"/>
            <p:cNvSpPr txBox="1">
              <a:spLocks noChangeArrowheads="1"/>
            </p:cNvSpPr>
            <p:nvPr/>
          </p:nvSpPr>
          <p:spPr bwMode="auto">
            <a:xfrm>
              <a:off x="3373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145</a:t>
              </a:r>
              <a:endParaRPr lang="en-US" sz="900" b="0" i="0"/>
            </a:p>
          </p:txBody>
        </p:sp>
        <p:sp>
          <p:nvSpPr>
            <p:cNvPr id="2652" name="Text Box 722"/>
            <p:cNvSpPr txBox="1">
              <a:spLocks noChangeArrowheads="1"/>
            </p:cNvSpPr>
            <p:nvPr/>
          </p:nvSpPr>
          <p:spPr bwMode="auto">
            <a:xfrm>
              <a:off x="3622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146</a:t>
              </a:r>
              <a:endParaRPr lang="en-US" sz="900" b="0" i="0"/>
            </a:p>
          </p:txBody>
        </p:sp>
        <p:sp>
          <p:nvSpPr>
            <p:cNvPr id="2653" name="Text Box 723"/>
            <p:cNvSpPr txBox="1">
              <a:spLocks noChangeArrowheads="1"/>
            </p:cNvSpPr>
            <p:nvPr/>
          </p:nvSpPr>
          <p:spPr bwMode="auto">
            <a:xfrm>
              <a:off x="3871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147</a:t>
              </a:r>
              <a:endParaRPr lang="en-US" sz="900" b="0" i="0"/>
            </a:p>
          </p:txBody>
        </p:sp>
        <p:sp>
          <p:nvSpPr>
            <p:cNvPr id="2654" name="Text Box 724"/>
            <p:cNvSpPr txBox="1">
              <a:spLocks noChangeArrowheads="1"/>
            </p:cNvSpPr>
            <p:nvPr/>
          </p:nvSpPr>
          <p:spPr bwMode="auto">
            <a:xfrm>
              <a:off x="4120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148</a:t>
              </a:r>
              <a:endParaRPr lang="en-US" sz="900" b="0" i="0"/>
            </a:p>
          </p:txBody>
        </p:sp>
        <p:sp>
          <p:nvSpPr>
            <p:cNvPr id="2655" name="Text Box 725"/>
            <p:cNvSpPr txBox="1">
              <a:spLocks noChangeArrowheads="1"/>
            </p:cNvSpPr>
            <p:nvPr/>
          </p:nvSpPr>
          <p:spPr bwMode="auto">
            <a:xfrm>
              <a:off x="4369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149</a:t>
              </a:r>
              <a:endParaRPr lang="en-US" sz="900" b="0" i="0"/>
            </a:p>
          </p:txBody>
        </p:sp>
        <p:sp>
          <p:nvSpPr>
            <p:cNvPr id="2656" name="Text Box 726"/>
            <p:cNvSpPr txBox="1">
              <a:spLocks noChangeArrowheads="1"/>
            </p:cNvSpPr>
            <p:nvPr/>
          </p:nvSpPr>
          <p:spPr bwMode="auto">
            <a:xfrm>
              <a:off x="4618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150</a:t>
              </a:r>
              <a:endParaRPr lang="en-US" sz="900" b="0" i="0"/>
            </a:p>
          </p:txBody>
        </p:sp>
        <p:sp>
          <p:nvSpPr>
            <p:cNvPr id="2657" name="Text Box 727"/>
            <p:cNvSpPr txBox="1">
              <a:spLocks noChangeArrowheads="1"/>
            </p:cNvSpPr>
            <p:nvPr/>
          </p:nvSpPr>
          <p:spPr bwMode="auto">
            <a:xfrm>
              <a:off x="4867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151</a:t>
              </a:r>
              <a:endParaRPr lang="en-US" sz="900" b="0" i="0"/>
            </a:p>
          </p:txBody>
        </p:sp>
        <p:sp>
          <p:nvSpPr>
            <p:cNvPr id="2658" name="Text Box 728"/>
            <p:cNvSpPr txBox="1">
              <a:spLocks noChangeArrowheads="1"/>
            </p:cNvSpPr>
            <p:nvPr/>
          </p:nvSpPr>
          <p:spPr bwMode="auto">
            <a:xfrm>
              <a:off x="5116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152</a:t>
              </a:r>
              <a:endParaRPr lang="en-US" sz="900" b="0" i="0"/>
            </a:p>
          </p:txBody>
        </p:sp>
        <p:sp>
          <p:nvSpPr>
            <p:cNvPr id="2659" name="Text Box 729"/>
            <p:cNvSpPr txBox="1">
              <a:spLocks noChangeArrowheads="1"/>
            </p:cNvSpPr>
            <p:nvPr/>
          </p:nvSpPr>
          <p:spPr bwMode="auto">
            <a:xfrm>
              <a:off x="5361" y="252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153</a:t>
              </a:r>
              <a:endParaRPr lang="en-US" sz="900" b="0" i="0"/>
            </a:p>
          </p:txBody>
        </p:sp>
        <p:sp>
          <p:nvSpPr>
            <p:cNvPr id="2660" name="Text Box 730"/>
            <p:cNvSpPr txBox="1">
              <a:spLocks noChangeArrowheads="1"/>
            </p:cNvSpPr>
            <p:nvPr/>
          </p:nvSpPr>
          <p:spPr bwMode="auto">
            <a:xfrm>
              <a:off x="136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154</a:t>
              </a:r>
              <a:endParaRPr lang="en-US" sz="900" b="0" i="0"/>
            </a:p>
          </p:txBody>
        </p:sp>
        <p:sp>
          <p:nvSpPr>
            <p:cNvPr id="2661" name="Text Box 731"/>
            <p:cNvSpPr txBox="1">
              <a:spLocks noChangeArrowheads="1"/>
            </p:cNvSpPr>
            <p:nvPr/>
          </p:nvSpPr>
          <p:spPr bwMode="auto">
            <a:xfrm>
              <a:off x="385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155</a:t>
              </a:r>
              <a:endParaRPr lang="en-US" sz="900" b="0" i="0"/>
            </a:p>
          </p:txBody>
        </p:sp>
        <p:sp>
          <p:nvSpPr>
            <p:cNvPr id="2662" name="Text Box 732"/>
            <p:cNvSpPr txBox="1">
              <a:spLocks noChangeArrowheads="1"/>
            </p:cNvSpPr>
            <p:nvPr/>
          </p:nvSpPr>
          <p:spPr bwMode="auto">
            <a:xfrm>
              <a:off x="634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156</a:t>
              </a:r>
              <a:endParaRPr lang="en-US" sz="900" b="0" i="0"/>
            </a:p>
          </p:txBody>
        </p:sp>
        <p:sp>
          <p:nvSpPr>
            <p:cNvPr id="2663" name="Text Box 733"/>
            <p:cNvSpPr txBox="1">
              <a:spLocks noChangeArrowheads="1"/>
            </p:cNvSpPr>
            <p:nvPr/>
          </p:nvSpPr>
          <p:spPr bwMode="auto">
            <a:xfrm>
              <a:off x="883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157</a:t>
              </a:r>
              <a:endParaRPr lang="en-US" sz="900" b="0" i="0"/>
            </a:p>
          </p:txBody>
        </p:sp>
        <p:sp>
          <p:nvSpPr>
            <p:cNvPr id="2664" name="Text Box 734"/>
            <p:cNvSpPr txBox="1">
              <a:spLocks noChangeArrowheads="1"/>
            </p:cNvSpPr>
            <p:nvPr/>
          </p:nvSpPr>
          <p:spPr bwMode="auto">
            <a:xfrm>
              <a:off x="1132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158</a:t>
              </a:r>
              <a:endParaRPr lang="en-US" sz="900" b="0" i="0"/>
            </a:p>
          </p:txBody>
        </p:sp>
        <p:sp>
          <p:nvSpPr>
            <p:cNvPr id="2665" name="Text Box 735"/>
            <p:cNvSpPr txBox="1">
              <a:spLocks noChangeArrowheads="1"/>
            </p:cNvSpPr>
            <p:nvPr/>
          </p:nvSpPr>
          <p:spPr bwMode="auto">
            <a:xfrm>
              <a:off x="1381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159</a:t>
              </a:r>
              <a:endParaRPr lang="en-US" sz="900" b="0" i="0"/>
            </a:p>
          </p:txBody>
        </p:sp>
        <p:sp>
          <p:nvSpPr>
            <p:cNvPr id="2666" name="Text Box 736"/>
            <p:cNvSpPr txBox="1">
              <a:spLocks noChangeArrowheads="1"/>
            </p:cNvSpPr>
            <p:nvPr/>
          </p:nvSpPr>
          <p:spPr bwMode="auto">
            <a:xfrm>
              <a:off x="1630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160</a:t>
              </a:r>
              <a:endParaRPr lang="en-US" sz="900" b="0" i="0"/>
            </a:p>
          </p:txBody>
        </p:sp>
        <p:sp>
          <p:nvSpPr>
            <p:cNvPr id="2667" name="Text Box 737"/>
            <p:cNvSpPr txBox="1">
              <a:spLocks noChangeArrowheads="1"/>
            </p:cNvSpPr>
            <p:nvPr/>
          </p:nvSpPr>
          <p:spPr bwMode="auto">
            <a:xfrm>
              <a:off x="1879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161</a:t>
              </a:r>
              <a:endParaRPr lang="en-US" sz="900" b="0" i="0"/>
            </a:p>
          </p:txBody>
        </p:sp>
        <p:sp>
          <p:nvSpPr>
            <p:cNvPr id="2668" name="Text Box 738"/>
            <p:cNvSpPr txBox="1">
              <a:spLocks noChangeArrowheads="1"/>
            </p:cNvSpPr>
            <p:nvPr/>
          </p:nvSpPr>
          <p:spPr bwMode="auto">
            <a:xfrm>
              <a:off x="2128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162</a:t>
              </a:r>
              <a:endParaRPr lang="en-US" sz="900" b="0" i="0"/>
            </a:p>
          </p:txBody>
        </p:sp>
        <p:sp>
          <p:nvSpPr>
            <p:cNvPr id="2669" name="Text Box 739"/>
            <p:cNvSpPr txBox="1">
              <a:spLocks noChangeArrowheads="1"/>
            </p:cNvSpPr>
            <p:nvPr/>
          </p:nvSpPr>
          <p:spPr bwMode="auto">
            <a:xfrm>
              <a:off x="2377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163</a:t>
              </a:r>
              <a:endParaRPr lang="en-US" sz="900" b="0" i="0"/>
            </a:p>
          </p:txBody>
        </p:sp>
        <p:sp>
          <p:nvSpPr>
            <p:cNvPr id="2670" name="Text Box 740"/>
            <p:cNvSpPr txBox="1">
              <a:spLocks noChangeArrowheads="1"/>
            </p:cNvSpPr>
            <p:nvPr/>
          </p:nvSpPr>
          <p:spPr bwMode="auto">
            <a:xfrm>
              <a:off x="2626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164</a:t>
              </a:r>
              <a:endParaRPr lang="en-US" sz="900" b="0" i="0"/>
            </a:p>
          </p:txBody>
        </p:sp>
        <p:sp>
          <p:nvSpPr>
            <p:cNvPr id="2671" name="Text Box 741"/>
            <p:cNvSpPr txBox="1">
              <a:spLocks noChangeArrowheads="1"/>
            </p:cNvSpPr>
            <p:nvPr/>
          </p:nvSpPr>
          <p:spPr bwMode="auto">
            <a:xfrm>
              <a:off x="2875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165</a:t>
              </a:r>
              <a:endParaRPr lang="en-US" sz="900" b="0" i="0"/>
            </a:p>
          </p:txBody>
        </p:sp>
        <p:sp>
          <p:nvSpPr>
            <p:cNvPr id="2672" name="Text Box 742"/>
            <p:cNvSpPr txBox="1">
              <a:spLocks noChangeArrowheads="1"/>
            </p:cNvSpPr>
            <p:nvPr/>
          </p:nvSpPr>
          <p:spPr bwMode="auto">
            <a:xfrm>
              <a:off x="3124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166</a:t>
              </a:r>
              <a:endParaRPr lang="en-US" sz="900" b="0" i="0"/>
            </a:p>
          </p:txBody>
        </p:sp>
        <p:sp>
          <p:nvSpPr>
            <p:cNvPr id="2673" name="Text Box 743"/>
            <p:cNvSpPr txBox="1">
              <a:spLocks noChangeArrowheads="1"/>
            </p:cNvSpPr>
            <p:nvPr/>
          </p:nvSpPr>
          <p:spPr bwMode="auto">
            <a:xfrm>
              <a:off x="3373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167</a:t>
              </a:r>
              <a:endParaRPr lang="en-US" sz="900" b="0" i="0"/>
            </a:p>
          </p:txBody>
        </p:sp>
        <p:sp>
          <p:nvSpPr>
            <p:cNvPr id="2674" name="Text Box 744"/>
            <p:cNvSpPr txBox="1">
              <a:spLocks noChangeArrowheads="1"/>
            </p:cNvSpPr>
            <p:nvPr/>
          </p:nvSpPr>
          <p:spPr bwMode="auto">
            <a:xfrm>
              <a:off x="3622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168</a:t>
              </a:r>
              <a:endParaRPr lang="en-US" sz="900" b="0" i="0"/>
            </a:p>
          </p:txBody>
        </p:sp>
        <p:sp>
          <p:nvSpPr>
            <p:cNvPr id="2675" name="Text Box 745"/>
            <p:cNvSpPr txBox="1">
              <a:spLocks noChangeArrowheads="1"/>
            </p:cNvSpPr>
            <p:nvPr/>
          </p:nvSpPr>
          <p:spPr bwMode="auto">
            <a:xfrm>
              <a:off x="3871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169</a:t>
              </a:r>
              <a:endParaRPr lang="en-US" sz="900" b="0" i="0"/>
            </a:p>
          </p:txBody>
        </p:sp>
        <p:sp>
          <p:nvSpPr>
            <p:cNvPr id="2676" name="Text Box 746"/>
            <p:cNvSpPr txBox="1">
              <a:spLocks noChangeArrowheads="1"/>
            </p:cNvSpPr>
            <p:nvPr/>
          </p:nvSpPr>
          <p:spPr bwMode="auto">
            <a:xfrm>
              <a:off x="4120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170</a:t>
              </a:r>
              <a:endParaRPr lang="en-US" sz="900" b="0" i="0"/>
            </a:p>
          </p:txBody>
        </p:sp>
        <p:sp>
          <p:nvSpPr>
            <p:cNvPr id="2677" name="Text Box 747"/>
            <p:cNvSpPr txBox="1">
              <a:spLocks noChangeArrowheads="1"/>
            </p:cNvSpPr>
            <p:nvPr/>
          </p:nvSpPr>
          <p:spPr bwMode="auto">
            <a:xfrm>
              <a:off x="4369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171</a:t>
              </a:r>
              <a:endParaRPr lang="en-US" sz="900" b="0" i="0"/>
            </a:p>
          </p:txBody>
        </p:sp>
        <p:sp>
          <p:nvSpPr>
            <p:cNvPr id="2678" name="Text Box 748"/>
            <p:cNvSpPr txBox="1">
              <a:spLocks noChangeArrowheads="1"/>
            </p:cNvSpPr>
            <p:nvPr/>
          </p:nvSpPr>
          <p:spPr bwMode="auto">
            <a:xfrm>
              <a:off x="4618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172</a:t>
              </a:r>
              <a:endParaRPr lang="en-US" sz="900" b="0" i="0"/>
            </a:p>
          </p:txBody>
        </p:sp>
        <p:sp>
          <p:nvSpPr>
            <p:cNvPr id="2679" name="Text Box 749"/>
            <p:cNvSpPr txBox="1">
              <a:spLocks noChangeArrowheads="1"/>
            </p:cNvSpPr>
            <p:nvPr/>
          </p:nvSpPr>
          <p:spPr bwMode="auto">
            <a:xfrm>
              <a:off x="4867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173</a:t>
              </a:r>
              <a:endParaRPr lang="en-US" sz="900" b="0" i="0"/>
            </a:p>
          </p:txBody>
        </p:sp>
        <p:sp>
          <p:nvSpPr>
            <p:cNvPr id="2680" name="Text Box 750"/>
            <p:cNvSpPr txBox="1">
              <a:spLocks noChangeArrowheads="1"/>
            </p:cNvSpPr>
            <p:nvPr/>
          </p:nvSpPr>
          <p:spPr bwMode="auto">
            <a:xfrm>
              <a:off x="5116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174</a:t>
              </a:r>
              <a:endParaRPr lang="en-US" sz="900" b="0" i="0"/>
            </a:p>
          </p:txBody>
        </p:sp>
        <p:sp>
          <p:nvSpPr>
            <p:cNvPr id="2681" name="Text Box 751"/>
            <p:cNvSpPr txBox="1">
              <a:spLocks noChangeArrowheads="1"/>
            </p:cNvSpPr>
            <p:nvPr/>
          </p:nvSpPr>
          <p:spPr bwMode="auto">
            <a:xfrm>
              <a:off x="5361" y="276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175</a:t>
              </a:r>
              <a:endParaRPr lang="en-US" sz="900" b="0" i="0"/>
            </a:p>
          </p:txBody>
        </p:sp>
        <p:sp>
          <p:nvSpPr>
            <p:cNvPr id="2682" name="Text Box 752"/>
            <p:cNvSpPr txBox="1">
              <a:spLocks noChangeArrowheads="1"/>
            </p:cNvSpPr>
            <p:nvPr/>
          </p:nvSpPr>
          <p:spPr bwMode="auto">
            <a:xfrm>
              <a:off x="136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176</a:t>
              </a:r>
              <a:endParaRPr lang="en-US" sz="900" b="0" i="0"/>
            </a:p>
          </p:txBody>
        </p:sp>
        <p:sp>
          <p:nvSpPr>
            <p:cNvPr id="2683" name="Text Box 753"/>
            <p:cNvSpPr txBox="1">
              <a:spLocks noChangeArrowheads="1"/>
            </p:cNvSpPr>
            <p:nvPr/>
          </p:nvSpPr>
          <p:spPr bwMode="auto">
            <a:xfrm>
              <a:off x="385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177</a:t>
              </a:r>
              <a:endParaRPr lang="en-US" sz="900" b="0" i="0"/>
            </a:p>
          </p:txBody>
        </p:sp>
        <p:sp>
          <p:nvSpPr>
            <p:cNvPr id="2684" name="Text Box 754"/>
            <p:cNvSpPr txBox="1">
              <a:spLocks noChangeArrowheads="1"/>
            </p:cNvSpPr>
            <p:nvPr/>
          </p:nvSpPr>
          <p:spPr bwMode="auto">
            <a:xfrm>
              <a:off x="634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178</a:t>
              </a:r>
              <a:endParaRPr lang="en-US" sz="900" b="0" i="0"/>
            </a:p>
          </p:txBody>
        </p:sp>
        <p:sp>
          <p:nvSpPr>
            <p:cNvPr id="2685" name="Text Box 755"/>
            <p:cNvSpPr txBox="1">
              <a:spLocks noChangeArrowheads="1"/>
            </p:cNvSpPr>
            <p:nvPr/>
          </p:nvSpPr>
          <p:spPr bwMode="auto">
            <a:xfrm>
              <a:off x="883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179</a:t>
              </a:r>
              <a:endParaRPr lang="en-US" sz="900" b="0" i="0"/>
            </a:p>
          </p:txBody>
        </p:sp>
        <p:sp>
          <p:nvSpPr>
            <p:cNvPr id="2686" name="Text Box 756"/>
            <p:cNvSpPr txBox="1">
              <a:spLocks noChangeArrowheads="1"/>
            </p:cNvSpPr>
            <p:nvPr/>
          </p:nvSpPr>
          <p:spPr bwMode="auto">
            <a:xfrm>
              <a:off x="1132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180</a:t>
              </a:r>
              <a:endParaRPr lang="en-US" sz="900" b="0" i="0"/>
            </a:p>
          </p:txBody>
        </p:sp>
        <p:sp>
          <p:nvSpPr>
            <p:cNvPr id="2687" name="Text Box 757"/>
            <p:cNvSpPr txBox="1">
              <a:spLocks noChangeArrowheads="1"/>
            </p:cNvSpPr>
            <p:nvPr/>
          </p:nvSpPr>
          <p:spPr bwMode="auto">
            <a:xfrm>
              <a:off x="1381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181</a:t>
              </a:r>
              <a:endParaRPr lang="en-US" sz="900" b="0" i="0"/>
            </a:p>
          </p:txBody>
        </p:sp>
        <p:sp>
          <p:nvSpPr>
            <p:cNvPr id="2688" name="Text Box 758"/>
            <p:cNvSpPr txBox="1">
              <a:spLocks noChangeArrowheads="1"/>
            </p:cNvSpPr>
            <p:nvPr/>
          </p:nvSpPr>
          <p:spPr bwMode="auto">
            <a:xfrm>
              <a:off x="1630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182</a:t>
              </a:r>
              <a:endParaRPr lang="en-US" sz="900" b="0" i="0"/>
            </a:p>
          </p:txBody>
        </p:sp>
        <p:sp>
          <p:nvSpPr>
            <p:cNvPr id="2689" name="Text Box 759"/>
            <p:cNvSpPr txBox="1">
              <a:spLocks noChangeArrowheads="1"/>
            </p:cNvSpPr>
            <p:nvPr/>
          </p:nvSpPr>
          <p:spPr bwMode="auto">
            <a:xfrm>
              <a:off x="1879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183</a:t>
              </a:r>
              <a:endParaRPr lang="en-US" sz="900" b="0" i="0"/>
            </a:p>
          </p:txBody>
        </p:sp>
        <p:sp>
          <p:nvSpPr>
            <p:cNvPr id="2690" name="Text Box 760"/>
            <p:cNvSpPr txBox="1">
              <a:spLocks noChangeArrowheads="1"/>
            </p:cNvSpPr>
            <p:nvPr/>
          </p:nvSpPr>
          <p:spPr bwMode="auto">
            <a:xfrm>
              <a:off x="2128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184</a:t>
              </a:r>
              <a:endParaRPr lang="en-US" sz="900" b="0" i="0"/>
            </a:p>
          </p:txBody>
        </p:sp>
        <p:sp>
          <p:nvSpPr>
            <p:cNvPr id="2691" name="Text Box 761"/>
            <p:cNvSpPr txBox="1">
              <a:spLocks noChangeArrowheads="1"/>
            </p:cNvSpPr>
            <p:nvPr/>
          </p:nvSpPr>
          <p:spPr bwMode="auto">
            <a:xfrm>
              <a:off x="2377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185</a:t>
              </a:r>
              <a:endParaRPr lang="en-US" sz="900" b="0" i="0"/>
            </a:p>
          </p:txBody>
        </p:sp>
        <p:sp>
          <p:nvSpPr>
            <p:cNvPr id="2692" name="Text Box 762"/>
            <p:cNvSpPr txBox="1">
              <a:spLocks noChangeArrowheads="1"/>
            </p:cNvSpPr>
            <p:nvPr/>
          </p:nvSpPr>
          <p:spPr bwMode="auto">
            <a:xfrm>
              <a:off x="2626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186</a:t>
              </a:r>
              <a:endParaRPr lang="en-US" sz="900" b="0" i="0"/>
            </a:p>
          </p:txBody>
        </p:sp>
        <p:sp>
          <p:nvSpPr>
            <p:cNvPr id="2693" name="Text Box 763"/>
            <p:cNvSpPr txBox="1">
              <a:spLocks noChangeArrowheads="1"/>
            </p:cNvSpPr>
            <p:nvPr/>
          </p:nvSpPr>
          <p:spPr bwMode="auto">
            <a:xfrm>
              <a:off x="2875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187</a:t>
              </a:r>
              <a:endParaRPr lang="en-US" sz="900" b="0" i="0"/>
            </a:p>
          </p:txBody>
        </p:sp>
        <p:sp>
          <p:nvSpPr>
            <p:cNvPr id="2694" name="Text Box 764"/>
            <p:cNvSpPr txBox="1">
              <a:spLocks noChangeArrowheads="1"/>
            </p:cNvSpPr>
            <p:nvPr/>
          </p:nvSpPr>
          <p:spPr bwMode="auto">
            <a:xfrm>
              <a:off x="3124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188</a:t>
              </a:r>
              <a:endParaRPr lang="en-US" sz="900" b="0" i="0"/>
            </a:p>
          </p:txBody>
        </p:sp>
        <p:sp>
          <p:nvSpPr>
            <p:cNvPr id="2695" name="Text Box 765"/>
            <p:cNvSpPr txBox="1">
              <a:spLocks noChangeArrowheads="1"/>
            </p:cNvSpPr>
            <p:nvPr/>
          </p:nvSpPr>
          <p:spPr bwMode="auto">
            <a:xfrm>
              <a:off x="3373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189</a:t>
              </a:r>
              <a:endParaRPr lang="en-US" sz="900" b="0" i="0"/>
            </a:p>
          </p:txBody>
        </p:sp>
        <p:sp>
          <p:nvSpPr>
            <p:cNvPr id="2696" name="Text Box 766"/>
            <p:cNvSpPr txBox="1">
              <a:spLocks noChangeArrowheads="1"/>
            </p:cNvSpPr>
            <p:nvPr/>
          </p:nvSpPr>
          <p:spPr bwMode="auto">
            <a:xfrm>
              <a:off x="3622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190</a:t>
              </a:r>
              <a:endParaRPr lang="en-US" sz="900" b="0" i="0"/>
            </a:p>
          </p:txBody>
        </p:sp>
        <p:sp>
          <p:nvSpPr>
            <p:cNvPr id="2697" name="Text Box 767"/>
            <p:cNvSpPr txBox="1">
              <a:spLocks noChangeArrowheads="1"/>
            </p:cNvSpPr>
            <p:nvPr/>
          </p:nvSpPr>
          <p:spPr bwMode="auto">
            <a:xfrm>
              <a:off x="3871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191</a:t>
              </a:r>
              <a:endParaRPr lang="en-US" sz="900" b="0" i="0"/>
            </a:p>
          </p:txBody>
        </p:sp>
        <p:sp>
          <p:nvSpPr>
            <p:cNvPr id="2698" name="Text Box 768"/>
            <p:cNvSpPr txBox="1">
              <a:spLocks noChangeArrowheads="1"/>
            </p:cNvSpPr>
            <p:nvPr/>
          </p:nvSpPr>
          <p:spPr bwMode="auto">
            <a:xfrm>
              <a:off x="4120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192</a:t>
              </a:r>
              <a:endParaRPr lang="en-US" sz="900" b="0" i="0"/>
            </a:p>
          </p:txBody>
        </p:sp>
        <p:sp>
          <p:nvSpPr>
            <p:cNvPr id="2699" name="Text Box 769"/>
            <p:cNvSpPr txBox="1">
              <a:spLocks noChangeArrowheads="1"/>
            </p:cNvSpPr>
            <p:nvPr/>
          </p:nvSpPr>
          <p:spPr bwMode="auto">
            <a:xfrm>
              <a:off x="4369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193</a:t>
              </a:r>
              <a:endParaRPr lang="en-US" sz="900" b="0" i="0"/>
            </a:p>
          </p:txBody>
        </p:sp>
        <p:sp>
          <p:nvSpPr>
            <p:cNvPr id="2700" name="Text Box 770"/>
            <p:cNvSpPr txBox="1">
              <a:spLocks noChangeArrowheads="1"/>
            </p:cNvSpPr>
            <p:nvPr/>
          </p:nvSpPr>
          <p:spPr bwMode="auto">
            <a:xfrm>
              <a:off x="4618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194</a:t>
              </a:r>
              <a:endParaRPr lang="en-US" sz="900" b="0" i="0"/>
            </a:p>
          </p:txBody>
        </p:sp>
        <p:sp>
          <p:nvSpPr>
            <p:cNvPr id="2701" name="Text Box 771"/>
            <p:cNvSpPr txBox="1">
              <a:spLocks noChangeArrowheads="1"/>
            </p:cNvSpPr>
            <p:nvPr/>
          </p:nvSpPr>
          <p:spPr bwMode="auto">
            <a:xfrm>
              <a:off x="4867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195</a:t>
              </a:r>
              <a:endParaRPr lang="en-US" sz="900" b="0" i="0"/>
            </a:p>
          </p:txBody>
        </p:sp>
        <p:sp>
          <p:nvSpPr>
            <p:cNvPr id="2702" name="Text Box 772"/>
            <p:cNvSpPr txBox="1">
              <a:spLocks noChangeArrowheads="1"/>
            </p:cNvSpPr>
            <p:nvPr/>
          </p:nvSpPr>
          <p:spPr bwMode="auto">
            <a:xfrm>
              <a:off x="5116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196</a:t>
              </a:r>
              <a:endParaRPr lang="en-US" sz="900" b="0" i="0"/>
            </a:p>
          </p:txBody>
        </p:sp>
        <p:sp>
          <p:nvSpPr>
            <p:cNvPr id="2703" name="Text Box 773"/>
            <p:cNvSpPr txBox="1">
              <a:spLocks noChangeArrowheads="1"/>
            </p:cNvSpPr>
            <p:nvPr/>
          </p:nvSpPr>
          <p:spPr bwMode="auto">
            <a:xfrm>
              <a:off x="5361" y="301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197</a:t>
              </a:r>
              <a:endParaRPr lang="en-US" sz="900" b="0" i="0"/>
            </a:p>
          </p:txBody>
        </p:sp>
        <p:sp>
          <p:nvSpPr>
            <p:cNvPr id="2704" name="Text Box 774"/>
            <p:cNvSpPr txBox="1">
              <a:spLocks noChangeArrowheads="1"/>
            </p:cNvSpPr>
            <p:nvPr/>
          </p:nvSpPr>
          <p:spPr bwMode="auto">
            <a:xfrm>
              <a:off x="136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198</a:t>
              </a:r>
              <a:endParaRPr lang="en-US" sz="900" b="0" i="0"/>
            </a:p>
          </p:txBody>
        </p:sp>
        <p:sp>
          <p:nvSpPr>
            <p:cNvPr id="2705" name="Text Box 775"/>
            <p:cNvSpPr txBox="1">
              <a:spLocks noChangeArrowheads="1"/>
            </p:cNvSpPr>
            <p:nvPr/>
          </p:nvSpPr>
          <p:spPr bwMode="auto">
            <a:xfrm>
              <a:off x="385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199</a:t>
              </a:r>
              <a:endParaRPr lang="en-US" sz="900" b="0" i="0"/>
            </a:p>
          </p:txBody>
        </p:sp>
        <p:sp>
          <p:nvSpPr>
            <p:cNvPr id="2706" name="Text Box 776"/>
            <p:cNvSpPr txBox="1">
              <a:spLocks noChangeArrowheads="1"/>
            </p:cNvSpPr>
            <p:nvPr/>
          </p:nvSpPr>
          <p:spPr bwMode="auto">
            <a:xfrm>
              <a:off x="634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200</a:t>
              </a:r>
              <a:endParaRPr lang="en-US" sz="900" b="0" i="0"/>
            </a:p>
          </p:txBody>
        </p:sp>
        <p:sp>
          <p:nvSpPr>
            <p:cNvPr id="2707" name="Text Box 777"/>
            <p:cNvSpPr txBox="1">
              <a:spLocks noChangeArrowheads="1"/>
            </p:cNvSpPr>
            <p:nvPr/>
          </p:nvSpPr>
          <p:spPr bwMode="auto">
            <a:xfrm>
              <a:off x="883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201</a:t>
              </a:r>
              <a:endParaRPr lang="en-US" sz="900" b="0" i="0"/>
            </a:p>
          </p:txBody>
        </p:sp>
        <p:sp>
          <p:nvSpPr>
            <p:cNvPr id="2708" name="Text Box 778"/>
            <p:cNvSpPr txBox="1">
              <a:spLocks noChangeArrowheads="1"/>
            </p:cNvSpPr>
            <p:nvPr/>
          </p:nvSpPr>
          <p:spPr bwMode="auto">
            <a:xfrm>
              <a:off x="1132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202</a:t>
              </a:r>
              <a:endParaRPr lang="en-US" sz="900" b="0" i="0"/>
            </a:p>
          </p:txBody>
        </p:sp>
        <p:sp>
          <p:nvSpPr>
            <p:cNvPr id="2709" name="Text Box 779"/>
            <p:cNvSpPr txBox="1">
              <a:spLocks noChangeArrowheads="1"/>
            </p:cNvSpPr>
            <p:nvPr/>
          </p:nvSpPr>
          <p:spPr bwMode="auto">
            <a:xfrm>
              <a:off x="1381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203</a:t>
              </a:r>
              <a:endParaRPr lang="en-US" sz="900" b="0" i="0"/>
            </a:p>
          </p:txBody>
        </p:sp>
        <p:sp>
          <p:nvSpPr>
            <p:cNvPr id="2710" name="Text Box 780"/>
            <p:cNvSpPr txBox="1">
              <a:spLocks noChangeArrowheads="1"/>
            </p:cNvSpPr>
            <p:nvPr/>
          </p:nvSpPr>
          <p:spPr bwMode="auto">
            <a:xfrm>
              <a:off x="1630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204</a:t>
              </a:r>
              <a:endParaRPr lang="en-US" sz="900" b="0" i="0"/>
            </a:p>
          </p:txBody>
        </p:sp>
        <p:sp>
          <p:nvSpPr>
            <p:cNvPr id="2711" name="Text Box 781"/>
            <p:cNvSpPr txBox="1">
              <a:spLocks noChangeArrowheads="1"/>
            </p:cNvSpPr>
            <p:nvPr/>
          </p:nvSpPr>
          <p:spPr bwMode="auto">
            <a:xfrm>
              <a:off x="1879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205</a:t>
              </a:r>
              <a:endParaRPr lang="en-US" sz="900" b="0" i="0"/>
            </a:p>
          </p:txBody>
        </p:sp>
        <p:sp>
          <p:nvSpPr>
            <p:cNvPr id="2712" name="Text Box 782"/>
            <p:cNvSpPr txBox="1">
              <a:spLocks noChangeArrowheads="1"/>
            </p:cNvSpPr>
            <p:nvPr/>
          </p:nvSpPr>
          <p:spPr bwMode="auto">
            <a:xfrm>
              <a:off x="2128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206</a:t>
              </a:r>
              <a:endParaRPr lang="en-US" sz="900" b="0" i="0"/>
            </a:p>
          </p:txBody>
        </p:sp>
        <p:sp>
          <p:nvSpPr>
            <p:cNvPr id="2713" name="Text Box 783"/>
            <p:cNvSpPr txBox="1">
              <a:spLocks noChangeArrowheads="1"/>
            </p:cNvSpPr>
            <p:nvPr/>
          </p:nvSpPr>
          <p:spPr bwMode="auto">
            <a:xfrm>
              <a:off x="2377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207</a:t>
              </a:r>
              <a:endParaRPr lang="en-US" sz="900" b="0" i="0"/>
            </a:p>
          </p:txBody>
        </p:sp>
        <p:sp>
          <p:nvSpPr>
            <p:cNvPr id="2714" name="Text Box 784"/>
            <p:cNvSpPr txBox="1">
              <a:spLocks noChangeArrowheads="1"/>
            </p:cNvSpPr>
            <p:nvPr/>
          </p:nvSpPr>
          <p:spPr bwMode="auto">
            <a:xfrm>
              <a:off x="2626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208</a:t>
              </a:r>
              <a:endParaRPr lang="en-US" sz="900" b="0" i="0"/>
            </a:p>
          </p:txBody>
        </p:sp>
        <p:sp>
          <p:nvSpPr>
            <p:cNvPr id="2715" name="Text Box 785"/>
            <p:cNvSpPr txBox="1">
              <a:spLocks noChangeArrowheads="1"/>
            </p:cNvSpPr>
            <p:nvPr/>
          </p:nvSpPr>
          <p:spPr bwMode="auto">
            <a:xfrm>
              <a:off x="2875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209</a:t>
              </a:r>
              <a:endParaRPr lang="en-US" sz="900" b="0" i="0"/>
            </a:p>
          </p:txBody>
        </p:sp>
        <p:sp>
          <p:nvSpPr>
            <p:cNvPr id="2716" name="Text Box 786"/>
            <p:cNvSpPr txBox="1">
              <a:spLocks noChangeArrowheads="1"/>
            </p:cNvSpPr>
            <p:nvPr/>
          </p:nvSpPr>
          <p:spPr bwMode="auto">
            <a:xfrm>
              <a:off x="3124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210</a:t>
              </a:r>
              <a:endParaRPr lang="en-US" sz="900" b="0" i="0"/>
            </a:p>
          </p:txBody>
        </p:sp>
        <p:sp>
          <p:nvSpPr>
            <p:cNvPr id="2717" name="Text Box 787"/>
            <p:cNvSpPr txBox="1">
              <a:spLocks noChangeArrowheads="1"/>
            </p:cNvSpPr>
            <p:nvPr/>
          </p:nvSpPr>
          <p:spPr bwMode="auto">
            <a:xfrm>
              <a:off x="3373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211</a:t>
              </a:r>
              <a:endParaRPr lang="en-US" sz="900" b="0" i="0"/>
            </a:p>
          </p:txBody>
        </p:sp>
        <p:sp>
          <p:nvSpPr>
            <p:cNvPr id="2718" name="Text Box 788"/>
            <p:cNvSpPr txBox="1">
              <a:spLocks noChangeArrowheads="1"/>
            </p:cNvSpPr>
            <p:nvPr/>
          </p:nvSpPr>
          <p:spPr bwMode="auto">
            <a:xfrm>
              <a:off x="3622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212</a:t>
              </a:r>
              <a:endParaRPr lang="en-US" sz="900" b="0" i="0"/>
            </a:p>
          </p:txBody>
        </p:sp>
        <p:sp>
          <p:nvSpPr>
            <p:cNvPr id="2719" name="Text Box 789"/>
            <p:cNvSpPr txBox="1">
              <a:spLocks noChangeArrowheads="1"/>
            </p:cNvSpPr>
            <p:nvPr/>
          </p:nvSpPr>
          <p:spPr bwMode="auto">
            <a:xfrm>
              <a:off x="3871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213</a:t>
              </a:r>
              <a:endParaRPr lang="en-US" sz="900" b="0" i="0"/>
            </a:p>
          </p:txBody>
        </p:sp>
        <p:sp>
          <p:nvSpPr>
            <p:cNvPr id="2720" name="Text Box 790"/>
            <p:cNvSpPr txBox="1">
              <a:spLocks noChangeArrowheads="1"/>
            </p:cNvSpPr>
            <p:nvPr/>
          </p:nvSpPr>
          <p:spPr bwMode="auto">
            <a:xfrm>
              <a:off x="4120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214</a:t>
              </a:r>
              <a:endParaRPr lang="en-US" sz="900" b="0" i="0"/>
            </a:p>
          </p:txBody>
        </p:sp>
        <p:sp>
          <p:nvSpPr>
            <p:cNvPr id="2721" name="Text Box 791"/>
            <p:cNvSpPr txBox="1">
              <a:spLocks noChangeArrowheads="1"/>
            </p:cNvSpPr>
            <p:nvPr/>
          </p:nvSpPr>
          <p:spPr bwMode="auto">
            <a:xfrm>
              <a:off x="4369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215</a:t>
              </a:r>
              <a:endParaRPr lang="en-US" sz="900" b="0" i="0"/>
            </a:p>
          </p:txBody>
        </p:sp>
        <p:sp>
          <p:nvSpPr>
            <p:cNvPr id="2722" name="Text Box 792"/>
            <p:cNvSpPr txBox="1">
              <a:spLocks noChangeArrowheads="1"/>
            </p:cNvSpPr>
            <p:nvPr/>
          </p:nvSpPr>
          <p:spPr bwMode="auto">
            <a:xfrm>
              <a:off x="4618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216</a:t>
              </a:r>
              <a:endParaRPr lang="en-US" sz="900" b="0" i="0"/>
            </a:p>
          </p:txBody>
        </p:sp>
        <p:sp>
          <p:nvSpPr>
            <p:cNvPr id="2723" name="Text Box 793"/>
            <p:cNvSpPr txBox="1">
              <a:spLocks noChangeArrowheads="1"/>
            </p:cNvSpPr>
            <p:nvPr/>
          </p:nvSpPr>
          <p:spPr bwMode="auto">
            <a:xfrm>
              <a:off x="4867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217</a:t>
              </a:r>
              <a:endParaRPr lang="en-US" sz="900" b="0" i="0"/>
            </a:p>
          </p:txBody>
        </p:sp>
        <p:sp>
          <p:nvSpPr>
            <p:cNvPr id="2724" name="Text Box 794"/>
            <p:cNvSpPr txBox="1">
              <a:spLocks noChangeArrowheads="1"/>
            </p:cNvSpPr>
            <p:nvPr/>
          </p:nvSpPr>
          <p:spPr bwMode="auto">
            <a:xfrm>
              <a:off x="5116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218</a:t>
              </a:r>
              <a:endParaRPr lang="en-US" sz="900" b="0" i="0"/>
            </a:p>
          </p:txBody>
        </p:sp>
        <p:sp>
          <p:nvSpPr>
            <p:cNvPr id="2725" name="Text Box 795"/>
            <p:cNvSpPr txBox="1">
              <a:spLocks noChangeArrowheads="1"/>
            </p:cNvSpPr>
            <p:nvPr/>
          </p:nvSpPr>
          <p:spPr bwMode="auto">
            <a:xfrm>
              <a:off x="5361" y="32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219</a:t>
              </a:r>
              <a:endParaRPr lang="en-US" sz="900" b="0" i="0"/>
            </a:p>
          </p:txBody>
        </p:sp>
        <p:sp>
          <p:nvSpPr>
            <p:cNvPr id="2726" name="Text Box 796"/>
            <p:cNvSpPr txBox="1">
              <a:spLocks noChangeArrowheads="1"/>
            </p:cNvSpPr>
            <p:nvPr/>
          </p:nvSpPr>
          <p:spPr bwMode="auto">
            <a:xfrm>
              <a:off x="136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220</a:t>
              </a:r>
              <a:endParaRPr lang="en-US" sz="900" b="0" i="0"/>
            </a:p>
          </p:txBody>
        </p:sp>
        <p:sp>
          <p:nvSpPr>
            <p:cNvPr id="2727" name="Text Box 797"/>
            <p:cNvSpPr txBox="1">
              <a:spLocks noChangeArrowheads="1"/>
            </p:cNvSpPr>
            <p:nvPr/>
          </p:nvSpPr>
          <p:spPr bwMode="auto">
            <a:xfrm>
              <a:off x="385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221</a:t>
              </a:r>
              <a:endParaRPr lang="en-US" sz="900" b="0" i="0"/>
            </a:p>
          </p:txBody>
        </p:sp>
        <p:sp>
          <p:nvSpPr>
            <p:cNvPr id="2728" name="Text Box 798"/>
            <p:cNvSpPr txBox="1">
              <a:spLocks noChangeArrowheads="1"/>
            </p:cNvSpPr>
            <p:nvPr/>
          </p:nvSpPr>
          <p:spPr bwMode="auto">
            <a:xfrm>
              <a:off x="634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222</a:t>
              </a:r>
              <a:endParaRPr lang="en-US" sz="900" b="0" i="0"/>
            </a:p>
          </p:txBody>
        </p:sp>
        <p:sp>
          <p:nvSpPr>
            <p:cNvPr id="2729" name="Text Box 799"/>
            <p:cNvSpPr txBox="1">
              <a:spLocks noChangeArrowheads="1"/>
            </p:cNvSpPr>
            <p:nvPr/>
          </p:nvSpPr>
          <p:spPr bwMode="auto">
            <a:xfrm>
              <a:off x="883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223</a:t>
              </a:r>
              <a:endParaRPr lang="en-US" sz="900" b="0" i="0"/>
            </a:p>
          </p:txBody>
        </p:sp>
        <p:sp>
          <p:nvSpPr>
            <p:cNvPr id="2730" name="Text Box 800"/>
            <p:cNvSpPr txBox="1">
              <a:spLocks noChangeArrowheads="1"/>
            </p:cNvSpPr>
            <p:nvPr/>
          </p:nvSpPr>
          <p:spPr bwMode="auto">
            <a:xfrm>
              <a:off x="1132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224</a:t>
              </a:r>
              <a:endParaRPr lang="en-US" sz="900" b="0" i="0"/>
            </a:p>
          </p:txBody>
        </p:sp>
        <p:sp>
          <p:nvSpPr>
            <p:cNvPr id="2731" name="Text Box 801"/>
            <p:cNvSpPr txBox="1">
              <a:spLocks noChangeArrowheads="1"/>
            </p:cNvSpPr>
            <p:nvPr/>
          </p:nvSpPr>
          <p:spPr bwMode="auto">
            <a:xfrm>
              <a:off x="1381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225</a:t>
              </a:r>
              <a:endParaRPr lang="en-US" sz="900" b="0" i="0"/>
            </a:p>
          </p:txBody>
        </p:sp>
        <p:sp>
          <p:nvSpPr>
            <p:cNvPr id="2732" name="Text Box 802"/>
            <p:cNvSpPr txBox="1">
              <a:spLocks noChangeArrowheads="1"/>
            </p:cNvSpPr>
            <p:nvPr/>
          </p:nvSpPr>
          <p:spPr bwMode="auto">
            <a:xfrm>
              <a:off x="1630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226</a:t>
              </a:r>
              <a:endParaRPr lang="en-US" sz="900" b="0" i="0"/>
            </a:p>
          </p:txBody>
        </p:sp>
        <p:sp>
          <p:nvSpPr>
            <p:cNvPr id="2733" name="Text Box 803"/>
            <p:cNvSpPr txBox="1">
              <a:spLocks noChangeArrowheads="1"/>
            </p:cNvSpPr>
            <p:nvPr/>
          </p:nvSpPr>
          <p:spPr bwMode="auto">
            <a:xfrm>
              <a:off x="1879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227</a:t>
              </a:r>
              <a:endParaRPr lang="en-US" sz="900" b="0" i="0"/>
            </a:p>
          </p:txBody>
        </p:sp>
        <p:sp>
          <p:nvSpPr>
            <p:cNvPr id="2734" name="Text Box 804"/>
            <p:cNvSpPr txBox="1">
              <a:spLocks noChangeArrowheads="1"/>
            </p:cNvSpPr>
            <p:nvPr/>
          </p:nvSpPr>
          <p:spPr bwMode="auto">
            <a:xfrm>
              <a:off x="2128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228</a:t>
              </a:r>
              <a:endParaRPr lang="en-US" sz="900" b="0" i="0"/>
            </a:p>
          </p:txBody>
        </p:sp>
        <p:sp>
          <p:nvSpPr>
            <p:cNvPr id="2735" name="Text Box 805"/>
            <p:cNvSpPr txBox="1">
              <a:spLocks noChangeArrowheads="1"/>
            </p:cNvSpPr>
            <p:nvPr/>
          </p:nvSpPr>
          <p:spPr bwMode="auto">
            <a:xfrm>
              <a:off x="2377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229</a:t>
              </a:r>
              <a:endParaRPr lang="en-US" sz="900" b="0" i="0"/>
            </a:p>
          </p:txBody>
        </p:sp>
        <p:sp>
          <p:nvSpPr>
            <p:cNvPr id="2736" name="Text Box 806"/>
            <p:cNvSpPr txBox="1">
              <a:spLocks noChangeArrowheads="1"/>
            </p:cNvSpPr>
            <p:nvPr/>
          </p:nvSpPr>
          <p:spPr bwMode="auto">
            <a:xfrm>
              <a:off x="2626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230</a:t>
              </a:r>
              <a:endParaRPr lang="en-US" sz="900" b="0" i="0"/>
            </a:p>
          </p:txBody>
        </p:sp>
        <p:sp>
          <p:nvSpPr>
            <p:cNvPr id="2737" name="Text Box 807"/>
            <p:cNvSpPr txBox="1">
              <a:spLocks noChangeArrowheads="1"/>
            </p:cNvSpPr>
            <p:nvPr/>
          </p:nvSpPr>
          <p:spPr bwMode="auto">
            <a:xfrm>
              <a:off x="2875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231</a:t>
              </a:r>
              <a:endParaRPr lang="en-US" sz="900" b="0" i="0"/>
            </a:p>
          </p:txBody>
        </p:sp>
        <p:sp>
          <p:nvSpPr>
            <p:cNvPr id="2738" name="Text Box 808"/>
            <p:cNvSpPr txBox="1">
              <a:spLocks noChangeArrowheads="1"/>
            </p:cNvSpPr>
            <p:nvPr/>
          </p:nvSpPr>
          <p:spPr bwMode="auto">
            <a:xfrm>
              <a:off x="3124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232</a:t>
              </a:r>
              <a:endParaRPr lang="en-US" sz="900" b="0" i="0"/>
            </a:p>
          </p:txBody>
        </p:sp>
        <p:sp>
          <p:nvSpPr>
            <p:cNvPr id="2739" name="Text Box 809"/>
            <p:cNvSpPr txBox="1">
              <a:spLocks noChangeArrowheads="1"/>
            </p:cNvSpPr>
            <p:nvPr/>
          </p:nvSpPr>
          <p:spPr bwMode="auto">
            <a:xfrm>
              <a:off x="3373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233</a:t>
              </a:r>
              <a:endParaRPr lang="en-US" sz="900" b="0" i="0"/>
            </a:p>
          </p:txBody>
        </p:sp>
        <p:sp>
          <p:nvSpPr>
            <p:cNvPr id="2740" name="Text Box 810"/>
            <p:cNvSpPr txBox="1">
              <a:spLocks noChangeArrowheads="1"/>
            </p:cNvSpPr>
            <p:nvPr/>
          </p:nvSpPr>
          <p:spPr bwMode="auto">
            <a:xfrm>
              <a:off x="3622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234</a:t>
              </a:r>
              <a:endParaRPr lang="en-US" sz="900" b="0" i="0"/>
            </a:p>
          </p:txBody>
        </p:sp>
        <p:sp>
          <p:nvSpPr>
            <p:cNvPr id="2741" name="Text Box 811"/>
            <p:cNvSpPr txBox="1">
              <a:spLocks noChangeArrowheads="1"/>
            </p:cNvSpPr>
            <p:nvPr/>
          </p:nvSpPr>
          <p:spPr bwMode="auto">
            <a:xfrm>
              <a:off x="3871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235</a:t>
              </a:r>
              <a:endParaRPr lang="en-US" sz="900" b="0" i="0"/>
            </a:p>
          </p:txBody>
        </p:sp>
        <p:sp>
          <p:nvSpPr>
            <p:cNvPr id="2742" name="Text Box 812"/>
            <p:cNvSpPr txBox="1">
              <a:spLocks noChangeArrowheads="1"/>
            </p:cNvSpPr>
            <p:nvPr/>
          </p:nvSpPr>
          <p:spPr bwMode="auto">
            <a:xfrm>
              <a:off x="4120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236</a:t>
              </a:r>
              <a:endParaRPr lang="en-US" sz="900" b="0" i="0"/>
            </a:p>
          </p:txBody>
        </p:sp>
        <p:sp>
          <p:nvSpPr>
            <p:cNvPr id="2743" name="Text Box 813"/>
            <p:cNvSpPr txBox="1">
              <a:spLocks noChangeArrowheads="1"/>
            </p:cNvSpPr>
            <p:nvPr/>
          </p:nvSpPr>
          <p:spPr bwMode="auto">
            <a:xfrm>
              <a:off x="4369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237</a:t>
              </a:r>
              <a:endParaRPr lang="en-US" sz="900" b="0" i="0"/>
            </a:p>
          </p:txBody>
        </p:sp>
        <p:sp>
          <p:nvSpPr>
            <p:cNvPr id="2744" name="Text Box 814"/>
            <p:cNvSpPr txBox="1">
              <a:spLocks noChangeArrowheads="1"/>
            </p:cNvSpPr>
            <p:nvPr/>
          </p:nvSpPr>
          <p:spPr bwMode="auto">
            <a:xfrm>
              <a:off x="4618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238</a:t>
              </a:r>
              <a:endParaRPr lang="en-US" sz="900" b="0" i="0"/>
            </a:p>
          </p:txBody>
        </p:sp>
        <p:sp>
          <p:nvSpPr>
            <p:cNvPr id="2745" name="Text Box 815"/>
            <p:cNvSpPr txBox="1">
              <a:spLocks noChangeArrowheads="1"/>
            </p:cNvSpPr>
            <p:nvPr/>
          </p:nvSpPr>
          <p:spPr bwMode="auto">
            <a:xfrm>
              <a:off x="4867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239</a:t>
              </a:r>
              <a:endParaRPr lang="en-US" sz="900" b="0" i="0"/>
            </a:p>
          </p:txBody>
        </p:sp>
        <p:sp>
          <p:nvSpPr>
            <p:cNvPr id="2746" name="Text Box 816"/>
            <p:cNvSpPr txBox="1">
              <a:spLocks noChangeArrowheads="1"/>
            </p:cNvSpPr>
            <p:nvPr/>
          </p:nvSpPr>
          <p:spPr bwMode="auto">
            <a:xfrm>
              <a:off x="5116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240</a:t>
              </a:r>
              <a:endParaRPr lang="en-US" sz="900" b="0" i="0"/>
            </a:p>
          </p:txBody>
        </p:sp>
        <p:sp>
          <p:nvSpPr>
            <p:cNvPr id="2747" name="Text Box 817"/>
            <p:cNvSpPr txBox="1">
              <a:spLocks noChangeArrowheads="1"/>
            </p:cNvSpPr>
            <p:nvPr/>
          </p:nvSpPr>
          <p:spPr bwMode="auto">
            <a:xfrm>
              <a:off x="5361" y="351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241</a:t>
              </a:r>
              <a:endParaRPr lang="en-US" sz="900" b="0" i="0"/>
            </a:p>
          </p:txBody>
        </p:sp>
        <p:sp>
          <p:nvSpPr>
            <p:cNvPr id="2748" name="Text Box 818"/>
            <p:cNvSpPr txBox="1">
              <a:spLocks noChangeArrowheads="1"/>
            </p:cNvSpPr>
            <p:nvPr/>
          </p:nvSpPr>
          <p:spPr bwMode="auto">
            <a:xfrm>
              <a:off x="136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242</a:t>
              </a:r>
              <a:endParaRPr lang="en-US" sz="900" b="0" i="0"/>
            </a:p>
          </p:txBody>
        </p:sp>
        <p:sp>
          <p:nvSpPr>
            <p:cNvPr id="2749" name="Text Box 819"/>
            <p:cNvSpPr txBox="1">
              <a:spLocks noChangeArrowheads="1"/>
            </p:cNvSpPr>
            <p:nvPr/>
          </p:nvSpPr>
          <p:spPr bwMode="auto">
            <a:xfrm>
              <a:off x="385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243</a:t>
              </a:r>
              <a:endParaRPr lang="en-US" sz="900" b="0" i="0"/>
            </a:p>
          </p:txBody>
        </p:sp>
        <p:sp>
          <p:nvSpPr>
            <p:cNvPr id="2750" name="Text Box 820"/>
            <p:cNvSpPr txBox="1">
              <a:spLocks noChangeArrowheads="1"/>
            </p:cNvSpPr>
            <p:nvPr/>
          </p:nvSpPr>
          <p:spPr bwMode="auto">
            <a:xfrm>
              <a:off x="634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244</a:t>
              </a:r>
              <a:endParaRPr lang="en-US" sz="900" b="0" i="0"/>
            </a:p>
          </p:txBody>
        </p:sp>
        <p:sp>
          <p:nvSpPr>
            <p:cNvPr id="2751" name="Text Box 821"/>
            <p:cNvSpPr txBox="1">
              <a:spLocks noChangeArrowheads="1"/>
            </p:cNvSpPr>
            <p:nvPr/>
          </p:nvSpPr>
          <p:spPr bwMode="auto">
            <a:xfrm>
              <a:off x="883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245</a:t>
              </a:r>
              <a:endParaRPr lang="en-US" sz="900" b="0" i="0"/>
            </a:p>
          </p:txBody>
        </p:sp>
        <p:sp>
          <p:nvSpPr>
            <p:cNvPr id="2752" name="Text Box 822"/>
            <p:cNvSpPr txBox="1">
              <a:spLocks noChangeArrowheads="1"/>
            </p:cNvSpPr>
            <p:nvPr/>
          </p:nvSpPr>
          <p:spPr bwMode="auto">
            <a:xfrm>
              <a:off x="1132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246</a:t>
              </a:r>
              <a:endParaRPr lang="en-US" sz="900" b="0" i="0"/>
            </a:p>
          </p:txBody>
        </p:sp>
        <p:sp>
          <p:nvSpPr>
            <p:cNvPr id="2753" name="Text Box 823"/>
            <p:cNvSpPr txBox="1">
              <a:spLocks noChangeArrowheads="1"/>
            </p:cNvSpPr>
            <p:nvPr/>
          </p:nvSpPr>
          <p:spPr bwMode="auto">
            <a:xfrm>
              <a:off x="1381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247</a:t>
              </a:r>
              <a:endParaRPr lang="en-US" sz="900" b="0" i="0"/>
            </a:p>
          </p:txBody>
        </p:sp>
        <p:sp>
          <p:nvSpPr>
            <p:cNvPr id="2754" name="Text Box 824"/>
            <p:cNvSpPr txBox="1">
              <a:spLocks noChangeArrowheads="1"/>
            </p:cNvSpPr>
            <p:nvPr/>
          </p:nvSpPr>
          <p:spPr bwMode="auto">
            <a:xfrm>
              <a:off x="1630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248</a:t>
              </a:r>
              <a:endParaRPr lang="en-US" sz="900" b="0" i="0"/>
            </a:p>
          </p:txBody>
        </p:sp>
        <p:sp>
          <p:nvSpPr>
            <p:cNvPr id="2755" name="Text Box 825"/>
            <p:cNvSpPr txBox="1">
              <a:spLocks noChangeArrowheads="1"/>
            </p:cNvSpPr>
            <p:nvPr/>
          </p:nvSpPr>
          <p:spPr bwMode="auto">
            <a:xfrm>
              <a:off x="1879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249</a:t>
              </a:r>
              <a:endParaRPr lang="en-US" sz="900" b="0" i="0"/>
            </a:p>
          </p:txBody>
        </p:sp>
        <p:sp>
          <p:nvSpPr>
            <p:cNvPr id="2756" name="Text Box 826"/>
            <p:cNvSpPr txBox="1">
              <a:spLocks noChangeArrowheads="1"/>
            </p:cNvSpPr>
            <p:nvPr/>
          </p:nvSpPr>
          <p:spPr bwMode="auto">
            <a:xfrm>
              <a:off x="2128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250</a:t>
              </a:r>
              <a:endParaRPr lang="en-US" sz="900" b="0" i="0"/>
            </a:p>
          </p:txBody>
        </p:sp>
        <p:sp>
          <p:nvSpPr>
            <p:cNvPr id="2757" name="Text Box 827"/>
            <p:cNvSpPr txBox="1">
              <a:spLocks noChangeArrowheads="1"/>
            </p:cNvSpPr>
            <p:nvPr/>
          </p:nvSpPr>
          <p:spPr bwMode="auto">
            <a:xfrm>
              <a:off x="2377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251</a:t>
              </a:r>
              <a:endParaRPr lang="en-US" sz="900" b="0" i="0"/>
            </a:p>
          </p:txBody>
        </p:sp>
        <p:sp>
          <p:nvSpPr>
            <p:cNvPr id="2758" name="Text Box 828"/>
            <p:cNvSpPr txBox="1">
              <a:spLocks noChangeArrowheads="1"/>
            </p:cNvSpPr>
            <p:nvPr/>
          </p:nvSpPr>
          <p:spPr bwMode="auto">
            <a:xfrm>
              <a:off x="2626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252</a:t>
              </a:r>
              <a:endParaRPr lang="en-US" sz="900" b="0" i="0"/>
            </a:p>
          </p:txBody>
        </p:sp>
        <p:sp>
          <p:nvSpPr>
            <p:cNvPr id="2759" name="Text Box 829"/>
            <p:cNvSpPr txBox="1">
              <a:spLocks noChangeArrowheads="1"/>
            </p:cNvSpPr>
            <p:nvPr/>
          </p:nvSpPr>
          <p:spPr bwMode="auto">
            <a:xfrm>
              <a:off x="2875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253</a:t>
              </a:r>
              <a:endParaRPr lang="en-US" sz="900" b="0" i="0"/>
            </a:p>
          </p:txBody>
        </p:sp>
        <p:sp>
          <p:nvSpPr>
            <p:cNvPr id="2760" name="Text Box 830"/>
            <p:cNvSpPr txBox="1">
              <a:spLocks noChangeArrowheads="1"/>
            </p:cNvSpPr>
            <p:nvPr/>
          </p:nvSpPr>
          <p:spPr bwMode="auto">
            <a:xfrm>
              <a:off x="3124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254</a:t>
              </a:r>
              <a:endParaRPr lang="en-US" sz="900" b="0" i="0"/>
            </a:p>
          </p:txBody>
        </p:sp>
        <p:sp>
          <p:nvSpPr>
            <p:cNvPr id="2761" name="Text Box 831"/>
            <p:cNvSpPr txBox="1">
              <a:spLocks noChangeArrowheads="1"/>
            </p:cNvSpPr>
            <p:nvPr/>
          </p:nvSpPr>
          <p:spPr bwMode="auto">
            <a:xfrm>
              <a:off x="3373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255</a:t>
              </a:r>
              <a:endParaRPr lang="en-US" sz="900" b="0" i="0"/>
            </a:p>
          </p:txBody>
        </p:sp>
        <p:sp>
          <p:nvSpPr>
            <p:cNvPr id="2762" name="Text Box 832"/>
            <p:cNvSpPr txBox="1">
              <a:spLocks noChangeArrowheads="1"/>
            </p:cNvSpPr>
            <p:nvPr/>
          </p:nvSpPr>
          <p:spPr bwMode="auto">
            <a:xfrm>
              <a:off x="3622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256</a:t>
              </a:r>
              <a:endParaRPr lang="en-US" sz="900" b="0" i="0"/>
            </a:p>
          </p:txBody>
        </p:sp>
        <p:sp>
          <p:nvSpPr>
            <p:cNvPr id="2763" name="Text Box 833"/>
            <p:cNvSpPr txBox="1">
              <a:spLocks noChangeArrowheads="1"/>
            </p:cNvSpPr>
            <p:nvPr/>
          </p:nvSpPr>
          <p:spPr bwMode="auto">
            <a:xfrm>
              <a:off x="3871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257</a:t>
              </a:r>
              <a:endParaRPr lang="en-US" sz="900" b="0" i="0"/>
            </a:p>
          </p:txBody>
        </p:sp>
        <p:sp>
          <p:nvSpPr>
            <p:cNvPr id="2764" name="Text Box 834"/>
            <p:cNvSpPr txBox="1">
              <a:spLocks noChangeArrowheads="1"/>
            </p:cNvSpPr>
            <p:nvPr/>
          </p:nvSpPr>
          <p:spPr bwMode="auto">
            <a:xfrm>
              <a:off x="4120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258</a:t>
              </a:r>
              <a:endParaRPr lang="en-US" sz="900" b="0" i="0"/>
            </a:p>
          </p:txBody>
        </p:sp>
        <p:sp>
          <p:nvSpPr>
            <p:cNvPr id="2765" name="Text Box 835"/>
            <p:cNvSpPr txBox="1">
              <a:spLocks noChangeArrowheads="1"/>
            </p:cNvSpPr>
            <p:nvPr/>
          </p:nvSpPr>
          <p:spPr bwMode="auto">
            <a:xfrm>
              <a:off x="4369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259</a:t>
              </a:r>
              <a:endParaRPr lang="en-US" sz="900" b="0" i="0"/>
            </a:p>
          </p:txBody>
        </p:sp>
        <p:sp>
          <p:nvSpPr>
            <p:cNvPr id="2766" name="Text Box 836"/>
            <p:cNvSpPr txBox="1">
              <a:spLocks noChangeArrowheads="1"/>
            </p:cNvSpPr>
            <p:nvPr/>
          </p:nvSpPr>
          <p:spPr bwMode="auto">
            <a:xfrm>
              <a:off x="4618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260</a:t>
              </a:r>
              <a:endParaRPr lang="en-US" sz="900" b="0" i="0"/>
            </a:p>
          </p:txBody>
        </p:sp>
        <p:sp>
          <p:nvSpPr>
            <p:cNvPr id="2767" name="Text Box 837"/>
            <p:cNvSpPr txBox="1">
              <a:spLocks noChangeArrowheads="1"/>
            </p:cNvSpPr>
            <p:nvPr/>
          </p:nvSpPr>
          <p:spPr bwMode="auto">
            <a:xfrm>
              <a:off x="4867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261</a:t>
              </a:r>
              <a:endParaRPr lang="en-US" sz="900" b="0" i="0"/>
            </a:p>
          </p:txBody>
        </p:sp>
        <p:sp>
          <p:nvSpPr>
            <p:cNvPr id="2768" name="Text Box 838"/>
            <p:cNvSpPr txBox="1">
              <a:spLocks noChangeArrowheads="1"/>
            </p:cNvSpPr>
            <p:nvPr/>
          </p:nvSpPr>
          <p:spPr bwMode="auto">
            <a:xfrm>
              <a:off x="5116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262</a:t>
              </a:r>
              <a:endParaRPr lang="en-US" sz="900" b="0" i="0"/>
            </a:p>
          </p:txBody>
        </p:sp>
        <p:sp>
          <p:nvSpPr>
            <p:cNvPr id="2769" name="Text Box 839"/>
            <p:cNvSpPr txBox="1">
              <a:spLocks noChangeArrowheads="1"/>
            </p:cNvSpPr>
            <p:nvPr/>
          </p:nvSpPr>
          <p:spPr bwMode="auto">
            <a:xfrm>
              <a:off x="5361" y="376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263</a:t>
              </a:r>
              <a:endParaRPr lang="en-US" sz="900" b="0" i="0"/>
            </a:p>
          </p:txBody>
        </p:sp>
        <p:sp>
          <p:nvSpPr>
            <p:cNvPr id="2770" name="Text Box 840"/>
            <p:cNvSpPr txBox="1">
              <a:spLocks noChangeArrowheads="1"/>
            </p:cNvSpPr>
            <p:nvPr/>
          </p:nvSpPr>
          <p:spPr bwMode="auto">
            <a:xfrm>
              <a:off x="136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264</a:t>
              </a:r>
              <a:endParaRPr lang="en-US" sz="900" b="0" i="0"/>
            </a:p>
          </p:txBody>
        </p:sp>
        <p:sp>
          <p:nvSpPr>
            <p:cNvPr id="2771" name="Text Box 841"/>
            <p:cNvSpPr txBox="1">
              <a:spLocks noChangeArrowheads="1"/>
            </p:cNvSpPr>
            <p:nvPr/>
          </p:nvSpPr>
          <p:spPr bwMode="auto">
            <a:xfrm>
              <a:off x="385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265</a:t>
              </a:r>
              <a:endParaRPr lang="en-US" sz="900" b="0" i="0"/>
            </a:p>
          </p:txBody>
        </p:sp>
        <p:sp>
          <p:nvSpPr>
            <p:cNvPr id="2772" name="Text Box 842"/>
            <p:cNvSpPr txBox="1">
              <a:spLocks noChangeArrowheads="1"/>
            </p:cNvSpPr>
            <p:nvPr/>
          </p:nvSpPr>
          <p:spPr bwMode="auto">
            <a:xfrm>
              <a:off x="634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266</a:t>
              </a:r>
              <a:endParaRPr lang="en-US" sz="900" b="0" i="0"/>
            </a:p>
          </p:txBody>
        </p:sp>
        <p:sp>
          <p:nvSpPr>
            <p:cNvPr id="2773" name="Text Box 843"/>
            <p:cNvSpPr txBox="1">
              <a:spLocks noChangeArrowheads="1"/>
            </p:cNvSpPr>
            <p:nvPr/>
          </p:nvSpPr>
          <p:spPr bwMode="auto">
            <a:xfrm>
              <a:off x="883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267</a:t>
              </a:r>
              <a:endParaRPr lang="en-US" sz="900" b="0" i="0"/>
            </a:p>
          </p:txBody>
        </p:sp>
        <p:sp>
          <p:nvSpPr>
            <p:cNvPr id="2774" name="Text Box 844"/>
            <p:cNvSpPr txBox="1">
              <a:spLocks noChangeArrowheads="1"/>
            </p:cNvSpPr>
            <p:nvPr/>
          </p:nvSpPr>
          <p:spPr bwMode="auto">
            <a:xfrm>
              <a:off x="1132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268</a:t>
              </a:r>
              <a:endParaRPr lang="en-US" sz="900" b="0" i="0"/>
            </a:p>
          </p:txBody>
        </p:sp>
        <p:sp>
          <p:nvSpPr>
            <p:cNvPr id="2775" name="Text Box 845"/>
            <p:cNvSpPr txBox="1">
              <a:spLocks noChangeArrowheads="1"/>
            </p:cNvSpPr>
            <p:nvPr/>
          </p:nvSpPr>
          <p:spPr bwMode="auto">
            <a:xfrm>
              <a:off x="1381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269</a:t>
              </a:r>
              <a:endParaRPr lang="en-US" sz="900" b="0" i="0"/>
            </a:p>
          </p:txBody>
        </p:sp>
        <p:sp>
          <p:nvSpPr>
            <p:cNvPr id="2776" name="Text Box 846"/>
            <p:cNvSpPr txBox="1">
              <a:spLocks noChangeArrowheads="1"/>
            </p:cNvSpPr>
            <p:nvPr/>
          </p:nvSpPr>
          <p:spPr bwMode="auto">
            <a:xfrm>
              <a:off x="1630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270</a:t>
              </a:r>
              <a:endParaRPr lang="en-US" sz="900" b="0" i="0"/>
            </a:p>
          </p:txBody>
        </p:sp>
        <p:sp>
          <p:nvSpPr>
            <p:cNvPr id="2777" name="Text Box 847"/>
            <p:cNvSpPr txBox="1">
              <a:spLocks noChangeArrowheads="1"/>
            </p:cNvSpPr>
            <p:nvPr/>
          </p:nvSpPr>
          <p:spPr bwMode="auto">
            <a:xfrm>
              <a:off x="1879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271</a:t>
              </a:r>
              <a:endParaRPr lang="en-US" sz="900" b="0" i="0"/>
            </a:p>
          </p:txBody>
        </p:sp>
        <p:sp>
          <p:nvSpPr>
            <p:cNvPr id="2778" name="Text Box 848"/>
            <p:cNvSpPr txBox="1">
              <a:spLocks noChangeArrowheads="1"/>
            </p:cNvSpPr>
            <p:nvPr/>
          </p:nvSpPr>
          <p:spPr bwMode="auto">
            <a:xfrm>
              <a:off x="2128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272</a:t>
              </a:r>
              <a:endParaRPr lang="en-US" sz="900" b="0" i="0"/>
            </a:p>
          </p:txBody>
        </p:sp>
        <p:sp>
          <p:nvSpPr>
            <p:cNvPr id="2779" name="Text Box 849"/>
            <p:cNvSpPr txBox="1">
              <a:spLocks noChangeArrowheads="1"/>
            </p:cNvSpPr>
            <p:nvPr/>
          </p:nvSpPr>
          <p:spPr bwMode="auto">
            <a:xfrm>
              <a:off x="2377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273</a:t>
              </a:r>
              <a:endParaRPr lang="en-US" sz="900" b="0" i="0"/>
            </a:p>
          </p:txBody>
        </p:sp>
        <p:sp>
          <p:nvSpPr>
            <p:cNvPr id="2780" name="Text Box 850"/>
            <p:cNvSpPr txBox="1">
              <a:spLocks noChangeArrowheads="1"/>
            </p:cNvSpPr>
            <p:nvPr/>
          </p:nvSpPr>
          <p:spPr bwMode="auto">
            <a:xfrm>
              <a:off x="2626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274</a:t>
              </a:r>
              <a:endParaRPr lang="en-US" sz="900" b="0" i="0"/>
            </a:p>
          </p:txBody>
        </p:sp>
        <p:sp>
          <p:nvSpPr>
            <p:cNvPr id="2781" name="Text Box 851"/>
            <p:cNvSpPr txBox="1">
              <a:spLocks noChangeArrowheads="1"/>
            </p:cNvSpPr>
            <p:nvPr/>
          </p:nvSpPr>
          <p:spPr bwMode="auto">
            <a:xfrm>
              <a:off x="2875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275</a:t>
              </a:r>
              <a:endParaRPr lang="en-US" sz="900" b="0" i="0"/>
            </a:p>
          </p:txBody>
        </p:sp>
        <p:sp>
          <p:nvSpPr>
            <p:cNvPr id="2782" name="Text Box 852"/>
            <p:cNvSpPr txBox="1">
              <a:spLocks noChangeArrowheads="1"/>
            </p:cNvSpPr>
            <p:nvPr/>
          </p:nvSpPr>
          <p:spPr bwMode="auto">
            <a:xfrm>
              <a:off x="3124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276</a:t>
              </a:r>
              <a:endParaRPr lang="en-US" sz="900" b="0" i="0"/>
            </a:p>
          </p:txBody>
        </p:sp>
        <p:sp>
          <p:nvSpPr>
            <p:cNvPr id="2783" name="Text Box 853"/>
            <p:cNvSpPr txBox="1">
              <a:spLocks noChangeArrowheads="1"/>
            </p:cNvSpPr>
            <p:nvPr/>
          </p:nvSpPr>
          <p:spPr bwMode="auto">
            <a:xfrm>
              <a:off x="3373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277</a:t>
              </a:r>
              <a:endParaRPr lang="en-US" sz="900" b="0" i="0"/>
            </a:p>
          </p:txBody>
        </p:sp>
        <p:sp>
          <p:nvSpPr>
            <p:cNvPr id="2784" name="Text Box 854"/>
            <p:cNvSpPr txBox="1">
              <a:spLocks noChangeArrowheads="1"/>
            </p:cNvSpPr>
            <p:nvPr/>
          </p:nvSpPr>
          <p:spPr bwMode="auto">
            <a:xfrm>
              <a:off x="3622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278</a:t>
              </a:r>
              <a:endParaRPr lang="en-US" sz="900" b="0" i="0"/>
            </a:p>
          </p:txBody>
        </p:sp>
        <p:sp>
          <p:nvSpPr>
            <p:cNvPr id="2785" name="Text Box 855"/>
            <p:cNvSpPr txBox="1">
              <a:spLocks noChangeArrowheads="1"/>
            </p:cNvSpPr>
            <p:nvPr/>
          </p:nvSpPr>
          <p:spPr bwMode="auto">
            <a:xfrm>
              <a:off x="3871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279</a:t>
              </a:r>
              <a:endParaRPr lang="en-US" sz="900" b="0" i="0"/>
            </a:p>
          </p:txBody>
        </p:sp>
        <p:sp>
          <p:nvSpPr>
            <p:cNvPr id="2786" name="Text Box 856"/>
            <p:cNvSpPr txBox="1">
              <a:spLocks noChangeArrowheads="1"/>
            </p:cNvSpPr>
            <p:nvPr/>
          </p:nvSpPr>
          <p:spPr bwMode="auto">
            <a:xfrm>
              <a:off x="4120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280</a:t>
              </a:r>
              <a:endParaRPr lang="en-US" sz="900" b="0" i="0"/>
            </a:p>
          </p:txBody>
        </p:sp>
        <p:sp>
          <p:nvSpPr>
            <p:cNvPr id="2787" name="Text Box 857"/>
            <p:cNvSpPr txBox="1">
              <a:spLocks noChangeArrowheads="1"/>
            </p:cNvSpPr>
            <p:nvPr/>
          </p:nvSpPr>
          <p:spPr bwMode="auto">
            <a:xfrm>
              <a:off x="4369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281</a:t>
              </a:r>
              <a:endParaRPr lang="en-US" sz="900" b="0" i="0"/>
            </a:p>
          </p:txBody>
        </p:sp>
        <p:sp>
          <p:nvSpPr>
            <p:cNvPr id="2788" name="Text Box 858"/>
            <p:cNvSpPr txBox="1">
              <a:spLocks noChangeArrowheads="1"/>
            </p:cNvSpPr>
            <p:nvPr/>
          </p:nvSpPr>
          <p:spPr bwMode="auto">
            <a:xfrm>
              <a:off x="4618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282</a:t>
              </a:r>
              <a:endParaRPr lang="en-US" sz="900" b="0" i="0"/>
            </a:p>
          </p:txBody>
        </p:sp>
        <p:sp>
          <p:nvSpPr>
            <p:cNvPr id="2789" name="Text Box 859"/>
            <p:cNvSpPr txBox="1">
              <a:spLocks noChangeArrowheads="1"/>
            </p:cNvSpPr>
            <p:nvPr/>
          </p:nvSpPr>
          <p:spPr bwMode="auto">
            <a:xfrm>
              <a:off x="4867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283</a:t>
              </a:r>
              <a:endParaRPr lang="en-US" sz="900" b="0" i="0"/>
            </a:p>
          </p:txBody>
        </p:sp>
        <p:sp>
          <p:nvSpPr>
            <p:cNvPr id="2790" name="Text Box 860"/>
            <p:cNvSpPr txBox="1">
              <a:spLocks noChangeArrowheads="1"/>
            </p:cNvSpPr>
            <p:nvPr/>
          </p:nvSpPr>
          <p:spPr bwMode="auto">
            <a:xfrm>
              <a:off x="5116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284</a:t>
              </a:r>
              <a:endParaRPr lang="en-US" sz="900" b="0" i="0"/>
            </a:p>
          </p:txBody>
        </p:sp>
        <p:sp>
          <p:nvSpPr>
            <p:cNvPr id="2791" name="Text Box 861"/>
            <p:cNvSpPr txBox="1">
              <a:spLocks noChangeArrowheads="1"/>
            </p:cNvSpPr>
            <p:nvPr/>
          </p:nvSpPr>
          <p:spPr bwMode="auto">
            <a:xfrm>
              <a:off x="5361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285</a:t>
              </a:r>
              <a:endParaRPr lang="en-US" sz="900" b="0" i="0"/>
            </a:p>
          </p:txBody>
        </p:sp>
      </p:grpSp>
      <p:grpSp>
        <p:nvGrpSpPr>
          <p:cNvPr id="2220" name="Group 869"/>
          <p:cNvGrpSpPr>
            <a:grpSpLocks/>
          </p:cNvGrpSpPr>
          <p:nvPr/>
        </p:nvGrpSpPr>
        <p:grpSpPr bwMode="auto">
          <a:xfrm>
            <a:off x="203200" y="1435100"/>
            <a:ext cx="8778875" cy="5029200"/>
            <a:chOff x="128" y="904"/>
            <a:chExt cx="5530" cy="3168"/>
          </a:xfrm>
        </p:grpSpPr>
        <p:sp>
          <p:nvSpPr>
            <p:cNvPr id="2221" name="Text Box 289"/>
            <p:cNvSpPr txBox="1">
              <a:spLocks noChangeArrowheads="1"/>
            </p:cNvSpPr>
            <p:nvPr/>
          </p:nvSpPr>
          <p:spPr bwMode="auto">
            <a:xfrm>
              <a:off x="128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201</a:t>
              </a:r>
            </a:p>
          </p:txBody>
        </p:sp>
        <p:sp>
          <p:nvSpPr>
            <p:cNvPr id="2222" name="Text Box 290"/>
            <p:cNvSpPr txBox="1">
              <a:spLocks noChangeArrowheads="1"/>
            </p:cNvSpPr>
            <p:nvPr/>
          </p:nvSpPr>
          <p:spPr bwMode="auto">
            <a:xfrm>
              <a:off x="378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202</a:t>
              </a:r>
            </a:p>
          </p:txBody>
        </p:sp>
        <p:sp>
          <p:nvSpPr>
            <p:cNvPr id="2223" name="Text Box 291"/>
            <p:cNvSpPr txBox="1">
              <a:spLocks noChangeArrowheads="1"/>
            </p:cNvSpPr>
            <p:nvPr/>
          </p:nvSpPr>
          <p:spPr bwMode="auto">
            <a:xfrm>
              <a:off x="626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203</a:t>
              </a:r>
            </a:p>
          </p:txBody>
        </p:sp>
        <p:sp>
          <p:nvSpPr>
            <p:cNvPr id="2224" name="Text Box 292"/>
            <p:cNvSpPr txBox="1">
              <a:spLocks noChangeArrowheads="1"/>
            </p:cNvSpPr>
            <p:nvPr/>
          </p:nvSpPr>
          <p:spPr bwMode="auto">
            <a:xfrm>
              <a:off x="875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 dirty="0"/>
                <a:t>205</a:t>
              </a:r>
            </a:p>
          </p:txBody>
        </p:sp>
        <p:sp>
          <p:nvSpPr>
            <p:cNvPr id="2225" name="Text Box 293"/>
            <p:cNvSpPr txBox="1">
              <a:spLocks noChangeArrowheads="1"/>
            </p:cNvSpPr>
            <p:nvPr/>
          </p:nvSpPr>
          <p:spPr bwMode="auto">
            <a:xfrm>
              <a:off x="1124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206</a:t>
              </a:r>
            </a:p>
          </p:txBody>
        </p:sp>
        <p:sp>
          <p:nvSpPr>
            <p:cNvPr id="2226" name="Text Box 294"/>
            <p:cNvSpPr txBox="1">
              <a:spLocks noChangeArrowheads="1"/>
            </p:cNvSpPr>
            <p:nvPr/>
          </p:nvSpPr>
          <p:spPr bwMode="auto">
            <a:xfrm>
              <a:off x="1373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207</a:t>
              </a:r>
            </a:p>
          </p:txBody>
        </p:sp>
        <p:sp>
          <p:nvSpPr>
            <p:cNvPr id="2227" name="Text Box 295"/>
            <p:cNvSpPr txBox="1">
              <a:spLocks noChangeArrowheads="1"/>
            </p:cNvSpPr>
            <p:nvPr/>
          </p:nvSpPr>
          <p:spPr bwMode="auto">
            <a:xfrm>
              <a:off x="1623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208</a:t>
              </a:r>
            </a:p>
          </p:txBody>
        </p:sp>
        <p:sp>
          <p:nvSpPr>
            <p:cNvPr id="2228" name="Text Box 296"/>
            <p:cNvSpPr txBox="1">
              <a:spLocks noChangeArrowheads="1"/>
            </p:cNvSpPr>
            <p:nvPr/>
          </p:nvSpPr>
          <p:spPr bwMode="auto">
            <a:xfrm>
              <a:off x="1871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209</a:t>
              </a:r>
            </a:p>
          </p:txBody>
        </p:sp>
        <p:sp>
          <p:nvSpPr>
            <p:cNvPr id="2229" name="Text Box 297"/>
            <p:cNvSpPr txBox="1">
              <a:spLocks noChangeArrowheads="1"/>
            </p:cNvSpPr>
            <p:nvPr/>
          </p:nvSpPr>
          <p:spPr bwMode="auto">
            <a:xfrm>
              <a:off x="2121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210</a:t>
              </a:r>
            </a:p>
          </p:txBody>
        </p:sp>
        <p:sp>
          <p:nvSpPr>
            <p:cNvPr id="2230" name="Text Box 298"/>
            <p:cNvSpPr txBox="1">
              <a:spLocks noChangeArrowheads="1"/>
            </p:cNvSpPr>
            <p:nvPr/>
          </p:nvSpPr>
          <p:spPr bwMode="auto">
            <a:xfrm>
              <a:off x="2370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212</a:t>
              </a:r>
            </a:p>
          </p:txBody>
        </p:sp>
        <p:sp>
          <p:nvSpPr>
            <p:cNvPr id="2231" name="Text Box 299"/>
            <p:cNvSpPr txBox="1">
              <a:spLocks noChangeArrowheads="1"/>
            </p:cNvSpPr>
            <p:nvPr/>
          </p:nvSpPr>
          <p:spPr bwMode="auto">
            <a:xfrm>
              <a:off x="2619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213</a:t>
              </a:r>
            </a:p>
          </p:txBody>
        </p:sp>
        <p:sp>
          <p:nvSpPr>
            <p:cNvPr id="2232" name="Text Box 300"/>
            <p:cNvSpPr txBox="1">
              <a:spLocks noChangeArrowheads="1"/>
            </p:cNvSpPr>
            <p:nvPr/>
          </p:nvSpPr>
          <p:spPr bwMode="auto">
            <a:xfrm>
              <a:off x="2868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214</a:t>
              </a:r>
            </a:p>
          </p:txBody>
        </p:sp>
        <p:sp>
          <p:nvSpPr>
            <p:cNvPr id="2233" name="Text Box 301"/>
            <p:cNvSpPr txBox="1">
              <a:spLocks noChangeArrowheads="1"/>
            </p:cNvSpPr>
            <p:nvPr/>
          </p:nvSpPr>
          <p:spPr bwMode="auto">
            <a:xfrm>
              <a:off x="3117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215</a:t>
              </a:r>
            </a:p>
          </p:txBody>
        </p:sp>
        <p:sp>
          <p:nvSpPr>
            <p:cNvPr id="2234" name="Text Box 302"/>
            <p:cNvSpPr txBox="1">
              <a:spLocks noChangeArrowheads="1"/>
            </p:cNvSpPr>
            <p:nvPr/>
          </p:nvSpPr>
          <p:spPr bwMode="auto">
            <a:xfrm>
              <a:off x="3366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216</a:t>
              </a:r>
            </a:p>
          </p:txBody>
        </p:sp>
        <p:sp>
          <p:nvSpPr>
            <p:cNvPr id="2235" name="Text Box 303"/>
            <p:cNvSpPr txBox="1">
              <a:spLocks noChangeArrowheads="1"/>
            </p:cNvSpPr>
            <p:nvPr/>
          </p:nvSpPr>
          <p:spPr bwMode="auto">
            <a:xfrm>
              <a:off x="3615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217</a:t>
              </a:r>
            </a:p>
          </p:txBody>
        </p:sp>
        <p:sp>
          <p:nvSpPr>
            <p:cNvPr id="2236" name="Text Box 304"/>
            <p:cNvSpPr txBox="1">
              <a:spLocks noChangeArrowheads="1"/>
            </p:cNvSpPr>
            <p:nvPr/>
          </p:nvSpPr>
          <p:spPr bwMode="auto">
            <a:xfrm>
              <a:off x="3864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218</a:t>
              </a:r>
            </a:p>
          </p:txBody>
        </p:sp>
        <p:sp>
          <p:nvSpPr>
            <p:cNvPr id="2237" name="Text Box 305"/>
            <p:cNvSpPr txBox="1">
              <a:spLocks noChangeArrowheads="1"/>
            </p:cNvSpPr>
            <p:nvPr/>
          </p:nvSpPr>
          <p:spPr bwMode="auto">
            <a:xfrm>
              <a:off x="4113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219</a:t>
              </a:r>
            </a:p>
          </p:txBody>
        </p:sp>
        <p:sp>
          <p:nvSpPr>
            <p:cNvPr id="2238" name="Text Box 306"/>
            <p:cNvSpPr txBox="1">
              <a:spLocks noChangeArrowheads="1"/>
            </p:cNvSpPr>
            <p:nvPr/>
          </p:nvSpPr>
          <p:spPr bwMode="auto">
            <a:xfrm>
              <a:off x="4363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224</a:t>
              </a:r>
            </a:p>
          </p:txBody>
        </p:sp>
        <p:sp>
          <p:nvSpPr>
            <p:cNvPr id="2239" name="Text Box 307"/>
            <p:cNvSpPr txBox="1">
              <a:spLocks noChangeArrowheads="1"/>
            </p:cNvSpPr>
            <p:nvPr/>
          </p:nvSpPr>
          <p:spPr bwMode="auto">
            <a:xfrm>
              <a:off x="4611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225</a:t>
              </a:r>
            </a:p>
          </p:txBody>
        </p:sp>
        <p:sp>
          <p:nvSpPr>
            <p:cNvPr id="2240" name="Text Box 308"/>
            <p:cNvSpPr txBox="1">
              <a:spLocks noChangeArrowheads="1"/>
            </p:cNvSpPr>
            <p:nvPr/>
          </p:nvSpPr>
          <p:spPr bwMode="auto">
            <a:xfrm>
              <a:off x="4860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228</a:t>
              </a:r>
            </a:p>
          </p:txBody>
        </p:sp>
        <p:sp>
          <p:nvSpPr>
            <p:cNvPr id="2241" name="Text Box 309"/>
            <p:cNvSpPr txBox="1">
              <a:spLocks noChangeArrowheads="1"/>
            </p:cNvSpPr>
            <p:nvPr/>
          </p:nvSpPr>
          <p:spPr bwMode="auto">
            <a:xfrm>
              <a:off x="5109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229</a:t>
              </a:r>
            </a:p>
          </p:txBody>
        </p:sp>
        <p:sp>
          <p:nvSpPr>
            <p:cNvPr id="2242" name="Text Box 310"/>
            <p:cNvSpPr txBox="1">
              <a:spLocks noChangeArrowheads="1"/>
            </p:cNvSpPr>
            <p:nvPr/>
          </p:nvSpPr>
          <p:spPr bwMode="auto">
            <a:xfrm>
              <a:off x="5355" y="90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231</a:t>
              </a:r>
            </a:p>
          </p:txBody>
        </p:sp>
        <p:sp>
          <p:nvSpPr>
            <p:cNvPr id="2243" name="Text Box 311"/>
            <p:cNvSpPr txBox="1">
              <a:spLocks noChangeArrowheads="1"/>
            </p:cNvSpPr>
            <p:nvPr/>
          </p:nvSpPr>
          <p:spPr bwMode="auto">
            <a:xfrm>
              <a:off x="129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234</a:t>
              </a:r>
            </a:p>
          </p:txBody>
        </p:sp>
        <p:sp>
          <p:nvSpPr>
            <p:cNvPr id="2244" name="Text Box 312"/>
            <p:cNvSpPr txBox="1">
              <a:spLocks noChangeArrowheads="1"/>
            </p:cNvSpPr>
            <p:nvPr/>
          </p:nvSpPr>
          <p:spPr bwMode="auto">
            <a:xfrm>
              <a:off x="378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239</a:t>
              </a:r>
            </a:p>
          </p:txBody>
        </p:sp>
        <p:sp>
          <p:nvSpPr>
            <p:cNvPr id="2245" name="Text Box 313"/>
            <p:cNvSpPr txBox="1">
              <a:spLocks noChangeArrowheads="1"/>
            </p:cNvSpPr>
            <p:nvPr/>
          </p:nvSpPr>
          <p:spPr bwMode="auto">
            <a:xfrm>
              <a:off x="628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240</a:t>
              </a:r>
            </a:p>
          </p:txBody>
        </p:sp>
        <p:sp>
          <p:nvSpPr>
            <p:cNvPr id="2246" name="Text Box 314"/>
            <p:cNvSpPr txBox="1">
              <a:spLocks noChangeArrowheads="1"/>
            </p:cNvSpPr>
            <p:nvPr/>
          </p:nvSpPr>
          <p:spPr bwMode="auto">
            <a:xfrm>
              <a:off x="876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248</a:t>
              </a:r>
            </a:p>
          </p:txBody>
        </p:sp>
        <p:sp>
          <p:nvSpPr>
            <p:cNvPr id="2247" name="Text Box 315"/>
            <p:cNvSpPr txBox="1">
              <a:spLocks noChangeArrowheads="1"/>
            </p:cNvSpPr>
            <p:nvPr/>
          </p:nvSpPr>
          <p:spPr bwMode="auto">
            <a:xfrm>
              <a:off x="1126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251</a:t>
              </a:r>
            </a:p>
          </p:txBody>
        </p:sp>
        <p:sp>
          <p:nvSpPr>
            <p:cNvPr id="2248" name="Text Box 316"/>
            <p:cNvSpPr txBox="1">
              <a:spLocks noChangeArrowheads="1"/>
            </p:cNvSpPr>
            <p:nvPr/>
          </p:nvSpPr>
          <p:spPr bwMode="auto">
            <a:xfrm>
              <a:off x="1374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252</a:t>
              </a:r>
            </a:p>
          </p:txBody>
        </p:sp>
        <p:sp>
          <p:nvSpPr>
            <p:cNvPr id="2249" name="Text Box 317"/>
            <p:cNvSpPr txBox="1">
              <a:spLocks noChangeArrowheads="1"/>
            </p:cNvSpPr>
            <p:nvPr/>
          </p:nvSpPr>
          <p:spPr bwMode="auto">
            <a:xfrm>
              <a:off x="1623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253</a:t>
              </a:r>
            </a:p>
          </p:txBody>
        </p:sp>
        <p:sp>
          <p:nvSpPr>
            <p:cNvPr id="2250" name="Text Box 318"/>
            <p:cNvSpPr txBox="1">
              <a:spLocks noChangeArrowheads="1"/>
            </p:cNvSpPr>
            <p:nvPr/>
          </p:nvSpPr>
          <p:spPr bwMode="auto">
            <a:xfrm>
              <a:off x="1872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254</a:t>
              </a:r>
            </a:p>
          </p:txBody>
        </p:sp>
        <p:sp>
          <p:nvSpPr>
            <p:cNvPr id="2251" name="Text Box 319"/>
            <p:cNvSpPr txBox="1">
              <a:spLocks noChangeArrowheads="1"/>
            </p:cNvSpPr>
            <p:nvPr/>
          </p:nvSpPr>
          <p:spPr bwMode="auto">
            <a:xfrm>
              <a:off x="2121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256</a:t>
              </a:r>
            </a:p>
          </p:txBody>
        </p:sp>
        <p:sp>
          <p:nvSpPr>
            <p:cNvPr id="2252" name="Text Box 320"/>
            <p:cNvSpPr txBox="1">
              <a:spLocks noChangeArrowheads="1"/>
            </p:cNvSpPr>
            <p:nvPr/>
          </p:nvSpPr>
          <p:spPr bwMode="auto">
            <a:xfrm>
              <a:off x="2371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260</a:t>
              </a:r>
            </a:p>
          </p:txBody>
        </p:sp>
        <p:sp>
          <p:nvSpPr>
            <p:cNvPr id="2253" name="Text Box 321"/>
            <p:cNvSpPr txBox="1">
              <a:spLocks noChangeArrowheads="1"/>
            </p:cNvSpPr>
            <p:nvPr/>
          </p:nvSpPr>
          <p:spPr bwMode="auto">
            <a:xfrm>
              <a:off x="2619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262</a:t>
              </a:r>
            </a:p>
          </p:txBody>
        </p:sp>
        <p:sp>
          <p:nvSpPr>
            <p:cNvPr id="2254" name="Text Box 322"/>
            <p:cNvSpPr txBox="1">
              <a:spLocks noChangeArrowheads="1"/>
            </p:cNvSpPr>
            <p:nvPr/>
          </p:nvSpPr>
          <p:spPr bwMode="auto">
            <a:xfrm>
              <a:off x="2868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267</a:t>
              </a:r>
            </a:p>
          </p:txBody>
        </p:sp>
        <p:sp>
          <p:nvSpPr>
            <p:cNvPr id="2255" name="Text Box 323"/>
            <p:cNvSpPr txBox="1">
              <a:spLocks noChangeArrowheads="1"/>
            </p:cNvSpPr>
            <p:nvPr/>
          </p:nvSpPr>
          <p:spPr bwMode="auto">
            <a:xfrm>
              <a:off x="3117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269</a:t>
              </a:r>
            </a:p>
          </p:txBody>
        </p:sp>
        <p:sp>
          <p:nvSpPr>
            <p:cNvPr id="2256" name="Text Box 324"/>
            <p:cNvSpPr txBox="1">
              <a:spLocks noChangeArrowheads="1"/>
            </p:cNvSpPr>
            <p:nvPr/>
          </p:nvSpPr>
          <p:spPr bwMode="auto">
            <a:xfrm>
              <a:off x="3367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270</a:t>
              </a:r>
            </a:p>
          </p:txBody>
        </p:sp>
        <p:sp>
          <p:nvSpPr>
            <p:cNvPr id="2257" name="Text Box 325"/>
            <p:cNvSpPr txBox="1">
              <a:spLocks noChangeArrowheads="1"/>
            </p:cNvSpPr>
            <p:nvPr/>
          </p:nvSpPr>
          <p:spPr bwMode="auto">
            <a:xfrm>
              <a:off x="3615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276</a:t>
              </a:r>
            </a:p>
          </p:txBody>
        </p:sp>
        <p:sp>
          <p:nvSpPr>
            <p:cNvPr id="2258" name="Text Box 326"/>
            <p:cNvSpPr txBox="1">
              <a:spLocks noChangeArrowheads="1"/>
            </p:cNvSpPr>
            <p:nvPr/>
          </p:nvSpPr>
          <p:spPr bwMode="auto">
            <a:xfrm>
              <a:off x="3865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281</a:t>
              </a:r>
            </a:p>
          </p:txBody>
        </p:sp>
        <p:sp>
          <p:nvSpPr>
            <p:cNvPr id="2259" name="Text Box 327"/>
            <p:cNvSpPr txBox="1">
              <a:spLocks noChangeArrowheads="1"/>
            </p:cNvSpPr>
            <p:nvPr/>
          </p:nvSpPr>
          <p:spPr bwMode="auto">
            <a:xfrm>
              <a:off x="4113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283</a:t>
              </a:r>
            </a:p>
          </p:txBody>
        </p:sp>
        <p:sp>
          <p:nvSpPr>
            <p:cNvPr id="2260" name="Text Box 328"/>
            <p:cNvSpPr txBox="1">
              <a:spLocks noChangeArrowheads="1"/>
            </p:cNvSpPr>
            <p:nvPr/>
          </p:nvSpPr>
          <p:spPr bwMode="auto">
            <a:xfrm>
              <a:off x="4363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301</a:t>
              </a:r>
            </a:p>
          </p:txBody>
        </p:sp>
        <p:sp>
          <p:nvSpPr>
            <p:cNvPr id="2261" name="Text Box 329"/>
            <p:cNvSpPr txBox="1">
              <a:spLocks noChangeArrowheads="1"/>
            </p:cNvSpPr>
            <p:nvPr/>
          </p:nvSpPr>
          <p:spPr bwMode="auto">
            <a:xfrm>
              <a:off x="4611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302</a:t>
              </a:r>
            </a:p>
          </p:txBody>
        </p:sp>
        <p:sp>
          <p:nvSpPr>
            <p:cNvPr id="2262" name="Text Box 330"/>
            <p:cNvSpPr txBox="1">
              <a:spLocks noChangeArrowheads="1"/>
            </p:cNvSpPr>
            <p:nvPr/>
          </p:nvSpPr>
          <p:spPr bwMode="auto">
            <a:xfrm>
              <a:off x="4860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303</a:t>
              </a:r>
            </a:p>
          </p:txBody>
        </p:sp>
        <p:sp>
          <p:nvSpPr>
            <p:cNvPr id="2263" name="Text Box 331"/>
            <p:cNvSpPr txBox="1">
              <a:spLocks noChangeArrowheads="1"/>
            </p:cNvSpPr>
            <p:nvPr/>
          </p:nvSpPr>
          <p:spPr bwMode="auto">
            <a:xfrm>
              <a:off x="5109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304</a:t>
              </a:r>
            </a:p>
          </p:txBody>
        </p:sp>
        <p:sp>
          <p:nvSpPr>
            <p:cNvPr id="2264" name="Text Box 332"/>
            <p:cNvSpPr txBox="1">
              <a:spLocks noChangeArrowheads="1"/>
            </p:cNvSpPr>
            <p:nvPr/>
          </p:nvSpPr>
          <p:spPr bwMode="auto">
            <a:xfrm>
              <a:off x="5354" y="115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305</a:t>
              </a:r>
            </a:p>
          </p:txBody>
        </p:sp>
        <p:sp>
          <p:nvSpPr>
            <p:cNvPr id="2265" name="Text Box 333"/>
            <p:cNvSpPr txBox="1">
              <a:spLocks noChangeArrowheads="1"/>
            </p:cNvSpPr>
            <p:nvPr/>
          </p:nvSpPr>
          <p:spPr bwMode="auto">
            <a:xfrm>
              <a:off x="129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307</a:t>
              </a:r>
            </a:p>
          </p:txBody>
        </p:sp>
        <p:sp>
          <p:nvSpPr>
            <p:cNvPr id="2266" name="Text Box 334"/>
            <p:cNvSpPr txBox="1">
              <a:spLocks noChangeArrowheads="1"/>
            </p:cNvSpPr>
            <p:nvPr/>
          </p:nvSpPr>
          <p:spPr bwMode="auto">
            <a:xfrm>
              <a:off x="378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308</a:t>
              </a:r>
            </a:p>
          </p:txBody>
        </p:sp>
        <p:sp>
          <p:nvSpPr>
            <p:cNvPr id="2267" name="Text Box 335"/>
            <p:cNvSpPr txBox="1">
              <a:spLocks noChangeArrowheads="1"/>
            </p:cNvSpPr>
            <p:nvPr/>
          </p:nvSpPr>
          <p:spPr bwMode="auto">
            <a:xfrm>
              <a:off x="627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309</a:t>
              </a:r>
            </a:p>
          </p:txBody>
        </p:sp>
        <p:sp>
          <p:nvSpPr>
            <p:cNvPr id="2268" name="Text Box 336"/>
            <p:cNvSpPr txBox="1">
              <a:spLocks noChangeArrowheads="1"/>
            </p:cNvSpPr>
            <p:nvPr/>
          </p:nvSpPr>
          <p:spPr bwMode="auto">
            <a:xfrm>
              <a:off x="877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310</a:t>
              </a:r>
            </a:p>
          </p:txBody>
        </p:sp>
        <p:sp>
          <p:nvSpPr>
            <p:cNvPr id="2269" name="Text Box 337"/>
            <p:cNvSpPr txBox="1">
              <a:spLocks noChangeArrowheads="1"/>
            </p:cNvSpPr>
            <p:nvPr/>
          </p:nvSpPr>
          <p:spPr bwMode="auto">
            <a:xfrm>
              <a:off x="1125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312</a:t>
              </a:r>
            </a:p>
          </p:txBody>
        </p:sp>
        <p:sp>
          <p:nvSpPr>
            <p:cNvPr id="2270" name="Text Box 338"/>
            <p:cNvSpPr txBox="1">
              <a:spLocks noChangeArrowheads="1"/>
            </p:cNvSpPr>
            <p:nvPr/>
          </p:nvSpPr>
          <p:spPr bwMode="auto">
            <a:xfrm>
              <a:off x="1374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313</a:t>
              </a:r>
            </a:p>
          </p:txBody>
        </p:sp>
        <p:sp>
          <p:nvSpPr>
            <p:cNvPr id="2271" name="Text Box 339"/>
            <p:cNvSpPr txBox="1">
              <a:spLocks noChangeArrowheads="1"/>
            </p:cNvSpPr>
            <p:nvPr/>
          </p:nvSpPr>
          <p:spPr bwMode="auto">
            <a:xfrm>
              <a:off x="1623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314</a:t>
              </a:r>
            </a:p>
          </p:txBody>
        </p:sp>
        <p:sp>
          <p:nvSpPr>
            <p:cNvPr id="2272" name="Text Box 340"/>
            <p:cNvSpPr txBox="1">
              <a:spLocks noChangeArrowheads="1"/>
            </p:cNvSpPr>
            <p:nvPr/>
          </p:nvSpPr>
          <p:spPr bwMode="auto">
            <a:xfrm>
              <a:off x="1872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315</a:t>
              </a:r>
            </a:p>
          </p:txBody>
        </p:sp>
        <p:sp>
          <p:nvSpPr>
            <p:cNvPr id="2273" name="Text Box 341"/>
            <p:cNvSpPr txBox="1">
              <a:spLocks noChangeArrowheads="1"/>
            </p:cNvSpPr>
            <p:nvPr/>
          </p:nvSpPr>
          <p:spPr bwMode="auto">
            <a:xfrm>
              <a:off x="2121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316</a:t>
              </a:r>
            </a:p>
          </p:txBody>
        </p:sp>
        <p:sp>
          <p:nvSpPr>
            <p:cNvPr id="2274" name="Text Box 342"/>
            <p:cNvSpPr txBox="1">
              <a:spLocks noChangeArrowheads="1"/>
            </p:cNvSpPr>
            <p:nvPr/>
          </p:nvSpPr>
          <p:spPr bwMode="auto">
            <a:xfrm>
              <a:off x="2370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317</a:t>
              </a:r>
            </a:p>
          </p:txBody>
        </p:sp>
        <p:sp>
          <p:nvSpPr>
            <p:cNvPr id="2275" name="Text Box 343"/>
            <p:cNvSpPr txBox="1">
              <a:spLocks noChangeArrowheads="1"/>
            </p:cNvSpPr>
            <p:nvPr/>
          </p:nvSpPr>
          <p:spPr bwMode="auto">
            <a:xfrm>
              <a:off x="2619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318</a:t>
              </a:r>
            </a:p>
          </p:txBody>
        </p:sp>
        <p:sp>
          <p:nvSpPr>
            <p:cNvPr id="2276" name="Text Box 344"/>
            <p:cNvSpPr txBox="1">
              <a:spLocks noChangeArrowheads="1"/>
            </p:cNvSpPr>
            <p:nvPr/>
          </p:nvSpPr>
          <p:spPr bwMode="auto">
            <a:xfrm>
              <a:off x="2868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319</a:t>
              </a:r>
            </a:p>
          </p:txBody>
        </p:sp>
        <p:sp>
          <p:nvSpPr>
            <p:cNvPr id="2277" name="Text Box 345"/>
            <p:cNvSpPr txBox="1">
              <a:spLocks noChangeArrowheads="1"/>
            </p:cNvSpPr>
            <p:nvPr/>
          </p:nvSpPr>
          <p:spPr bwMode="auto">
            <a:xfrm>
              <a:off x="3117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320</a:t>
              </a:r>
            </a:p>
          </p:txBody>
        </p:sp>
        <p:sp>
          <p:nvSpPr>
            <p:cNvPr id="2278" name="Text Box 346"/>
            <p:cNvSpPr txBox="1">
              <a:spLocks noChangeArrowheads="1"/>
            </p:cNvSpPr>
            <p:nvPr/>
          </p:nvSpPr>
          <p:spPr bwMode="auto">
            <a:xfrm>
              <a:off x="3366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321</a:t>
              </a:r>
            </a:p>
          </p:txBody>
        </p:sp>
        <p:sp>
          <p:nvSpPr>
            <p:cNvPr id="2279" name="Text Box 347"/>
            <p:cNvSpPr txBox="1">
              <a:spLocks noChangeArrowheads="1"/>
            </p:cNvSpPr>
            <p:nvPr/>
          </p:nvSpPr>
          <p:spPr bwMode="auto">
            <a:xfrm>
              <a:off x="3615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323</a:t>
              </a:r>
            </a:p>
          </p:txBody>
        </p:sp>
        <p:sp>
          <p:nvSpPr>
            <p:cNvPr id="2280" name="Text Box 348"/>
            <p:cNvSpPr txBox="1">
              <a:spLocks noChangeArrowheads="1"/>
            </p:cNvSpPr>
            <p:nvPr/>
          </p:nvSpPr>
          <p:spPr bwMode="auto">
            <a:xfrm>
              <a:off x="3864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325</a:t>
              </a:r>
            </a:p>
          </p:txBody>
        </p:sp>
        <p:sp>
          <p:nvSpPr>
            <p:cNvPr id="2281" name="Text Box 349"/>
            <p:cNvSpPr txBox="1">
              <a:spLocks noChangeArrowheads="1"/>
            </p:cNvSpPr>
            <p:nvPr/>
          </p:nvSpPr>
          <p:spPr bwMode="auto">
            <a:xfrm>
              <a:off x="4113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330</a:t>
              </a:r>
            </a:p>
          </p:txBody>
        </p:sp>
        <p:sp>
          <p:nvSpPr>
            <p:cNvPr id="2282" name="Text Box 350"/>
            <p:cNvSpPr txBox="1">
              <a:spLocks noChangeArrowheads="1"/>
            </p:cNvSpPr>
            <p:nvPr/>
          </p:nvSpPr>
          <p:spPr bwMode="auto">
            <a:xfrm>
              <a:off x="4362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331</a:t>
              </a:r>
            </a:p>
          </p:txBody>
        </p:sp>
        <p:sp>
          <p:nvSpPr>
            <p:cNvPr id="2283" name="Text Box 351"/>
            <p:cNvSpPr txBox="1">
              <a:spLocks noChangeArrowheads="1"/>
            </p:cNvSpPr>
            <p:nvPr/>
          </p:nvSpPr>
          <p:spPr bwMode="auto">
            <a:xfrm>
              <a:off x="4611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334</a:t>
              </a:r>
            </a:p>
          </p:txBody>
        </p:sp>
        <p:sp>
          <p:nvSpPr>
            <p:cNvPr id="2284" name="Text Box 352"/>
            <p:cNvSpPr txBox="1">
              <a:spLocks noChangeArrowheads="1"/>
            </p:cNvSpPr>
            <p:nvPr/>
          </p:nvSpPr>
          <p:spPr bwMode="auto">
            <a:xfrm>
              <a:off x="4860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336</a:t>
              </a:r>
            </a:p>
          </p:txBody>
        </p:sp>
        <p:sp>
          <p:nvSpPr>
            <p:cNvPr id="2285" name="Text Box 353"/>
            <p:cNvSpPr txBox="1">
              <a:spLocks noChangeArrowheads="1"/>
            </p:cNvSpPr>
            <p:nvPr/>
          </p:nvSpPr>
          <p:spPr bwMode="auto">
            <a:xfrm>
              <a:off x="5109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337</a:t>
              </a:r>
            </a:p>
          </p:txBody>
        </p:sp>
        <p:sp>
          <p:nvSpPr>
            <p:cNvPr id="2286" name="Text Box 354"/>
            <p:cNvSpPr txBox="1">
              <a:spLocks noChangeArrowheads="1"/>
            </p:cNvSpPr>
            <p:nvPr/>
          </p:nvSpPr>
          <p:spPr bwMode="auto">
            <a:xfrm>
              <a:off x="5354" y="140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339</a:t>
              </a:r>
            </a:p>
          </p:txBody>
        </p:sp>
        <p:sp>
          <p:nvSpPr>
            <p:cNvPr id="2287" name="Text Box 355"/>
            <p:cNvSpPr txBox="1">
              <a:spLocks noChangeArrowheads="1"/>
            </p:cNvSpPr>
            <p:nvPr/>
          </p:nvSpPr>
          <p:spPr bwMode="auto">
            <a:xfrm>
              <a:off x="129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347</a:t>
              </a:r>
            </a:p>
          </p:txBody>
        </p:sp>
        <p:sp>
          <p:nvSpPr>
            <p:cNvPr id="2288" name="Text Box 356"/>
            <p:cNvSpPr txBox="1">
              <a:spLocks noChangeArrowheads="1"/>
            </p:cNvSpPr>
            <p:nvPr/>
          </p:nvSpPr>
          <p:spPr bwMode="auto">
            <a:xfrm>
              <a:off x="378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351</a:t>
              </a:r>
            </a:p>
          </p:txBody>
        </p:sp>
        <p:sp>
          <p:nvSpPr>
            <p:cNvPr id="2289" name="Text Box 357"/>
            <p:cNvSpPr txBox="1">
              <a:spLocks noChangeArrowheads="1"/>
            </p:cNvSpPr>
            <p:nvPr/>
          </p:nvSpPr>
          <p:spPr bwMode="auto">
            <a:xfrm>
              <a:off x="627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352</a:t>
              </a:r>
            </a:p>
          </p:txBody>
        </p:sp>
        <p:sp>
          <p:nvSpPr>
            <p:cNvPr id="2290" name="Text Box 358"/>
            <p:cNvSpPr txBox="1">
              <a:spLocks noChangeArrowheads="1"/>
            </p:cNvSpPr>
            <p:nvPr/>
          </p:nvSpPr>
          <p:spPr bwMode="auto">
            <a:xfrm>
              <a:off x="876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360</a:t>
              </a:r>
            </a:p>
          </p:txBody>
        </p:sp>
        <p:sp>
          <p:nvSpPr>
            <p:cNvPr id="2291" name="Text Box 359"/>
            <p:cNvSpPr txBox="1">
              <a:spLocks noChangeArrowheads="1"/>
            </p:cNvSpPr>
            <p:nvPr/>
          </p:nvSpPr>
          <p:spPr bwMode="auto">
            <a:xfrm>
              <a:off x="1125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361</a:t>
              </a:r>
            </a:p>
          </p:txBody>
        </p:sp>
        <p:sp>
          <p:nvSpPr>
            <p:cNvPr id="2292" name="Text Box 360"/>
            <p:cNvSpPr txBox="1">
              <a:spLocks noChangeArrowheads="1"/>
            </p:cNvSpPr>
            <p:nvPr/>
          </p:nvSpPr>
          <p:spPr bwMode="auto">
            <a:xfrm>
              <a:off x="1374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364</a:t>
              </a:r>
            </a:p>
          </p:txBody>
        </p:sp>
        <p:sp>
          <p:nvSpPr>
            <p:cNvPr id="2293" name="Text Box 361"/>
            <p:cNvSpPr txBox="1">
              <a:spLocks noChangeArrowheads="1"/>
            </p:cNvSpPr>
            <p:nvPr/>
          </p:nvSpPr>
          <p:spPr bwMode="auto">
            <a:xfrm>
              <a:off x="1624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385</a:t>
              </a:r>
            </a:p>
          </p:txBody>
        </p:sp>
        <p:sp>
          <p:nvSpPr>
            <p:cNvPr id="2294" name="Text Box 362"/>
            <p:cNvSpPr txBox="1">
              <a:spLocks noChangeArrowheads="1"/>
            </p:cNvSpPr>
            <p:nvPr/>
          </p:nvSpPr>
          <p:spPr bwMode="auto">
            <a:xfrm>
              <a:off x="1872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386</a:t>
              </a:r>
            </a:p>
          </p:txBody>
        </p:sp>
        <p:sp>
          <p:nvSpPr>
            <p:cNvPr id="2295" name="Text Box 363"/>
            <p:cNvSpPr txBox="1">
              <a:spLocks noChangeArrowheads="1"/>
            </p:cNvSpPr>
            <p:nvPr/>
          </p:nvSpPr>
          <p:spPr bwMode="auto">
            <a:xfrm>
              <a:off x="2121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401</a:t>
              </a:r>
            </a:p>
          </p:txBody>
        </p:sp>
        <p:sp>
          <p:nvSpPr>
            <p:cNvPr id="2296" name="Text Box 364"/>
            <p:cNvSpPr txBox="1">
              <a:spLocks noChangeArrowheads="1"/>
            </p:cNvSpPr>
            <p:nvPr/>
          </p:nvSpPr>
          <p:spPr bwMode="auto">
            <a:xfrm>
              <a:off x="2370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402</a:t>
              </a:r>
            </a:p>
          </p:txBody>
        </p:sp>
        <p:sp>
          <p:nvSpPr>
            <p:cNvPr id="2297" name="Text Box 365"/>
            <p:cNvSpPr txBox="1">
              <a:spLocks noChangeArrowheads="1"/>
            </p:cNvSpPr>
            <p:nvPr/>
          </p:nvSpPr>
          <p:spPr bwMode="auto">
            <a:xfrm>
              <a:off x="2619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404</a:t>
              </a:r>
            </a:p>
          </p:txBody>
        </p:sp>
        <p:sp>
          <p:nvSpPr>
            <p:cNvPr id="2298" name="Text Box 366"/>
            <p:cNvSpPr txBox="1">
              <a:spLocks noChangeArrowheads="1"/>
            </p:cNvSpPr>
            <p:nvPr/>
          </p:nvSpPr>
          <p:spPr bwMode="auto">
            <a:xfrm>
              <a:off x="2868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405</a:t>
              </a:r>
            </a:p>
          </p:txBody>
        </p:sp>
        <p:sp>
          <p:nvSpPr>
            <p:cNvPr id="2299" name="Text Box 367"/>
            <p:cNvSpPr txBox="1">
              <a:spLocks noChangeArrowheads="1"/>
            </p:cNvSpPr>
            <p:nvPr/>
          </p:nvSpPr>
          <p:spPr bwMode="auto">
            <a:xfrm>
              <a:off x="3117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406</a:t>
              </a:r>
            </a:p>
          </p:txBody>
        </p:sp>
        <p:sp>
          <p:nvSpPr>
            <p:cNvPr id="2300" name="Text Box 368"/>
            <p:cNvSpPr txBox="1">
              <a:spLocks noChangeArrowheads="1"/>
            </p:cNvSpPr>
            <p:nvPr/>
          </p:nvSpPr>
          <p:spPr bwMode="auto">
            <a:xfrm>
              <a:off x="3366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407</a:t>
              </a:r>
            </a:p>
          </p:txBody>
        </p:sp>
        <p:sp>
          <p:nvSpPr>
            <p:cNvPr id="2301" name="Text Box 369"/>
            <p:cNvSpPr txBox="1">
              <a:spLocks noChangeArrowheads="1"/>
            </p:cNvSpPr>
            <p:nvPr/>
          </p:nvSpPr>
          <p:spPr bwMode="auto">
            <a:xfrm>
              <a:off x="3615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408</a:t>
              </a:r>
            </a:p>
          </p:txBody>
        </p:sp>
        <p:sp>
          <p:nvSpPr>
            <p:cNvPr id="2302" name="Text Box 370"/>
            <p:cNvSpPr txBox="1">
              <a:spLocks noChangeArrowheads="1"/>
            </p:cNvSpPr>
            <p:nvPr/>
          </p:nvSpPr>
          <p:spPr bwMode="auto">
            <a:xfrm>
              <a:off x="3864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409</a:t>
              </a:r>
            </a:p>
          </p:txBody>
        </p:sp>
        <p:sp>
          <p:nvSpPr>
            <p:cNvPr id="2303" name="Text Box 371"/>
            <p:cNvSpPr txBox="1">
              <a:spLocks noChangeArrowheads="1"/>
            </p:cNvSpPr>
            <p:nvPr/>
          </p:nvSpPr>
          <p:spPr bwMode="auto">
            <a:xfrm>
              <a:off x="4113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410</a:t>
              </a:r>
            </a:p>
          </p:txBody>
        </p:sp>
        <p:sp>
          <p:nvSpPr>
            <p:cNvPr id="2304" name="Text Box 372"/>
            <p:cNvSpPr txBox="1">
              <a:spLocks noChangeArrowheads="1"/>
            </p:cNvSpPr>
            <p:nvPr/>
          </p:nvSpPr>
          <p:spPr bwMode="auto">
            <a:xfrm>
              <a:off x="4362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412</a:t>
              </a:r>
            </a:p>
          </p:txBody>
        </p:sp>
        <p:sp>
          <p:nvSpPr>
            <p:cNvPr id="2305" name="Text Box 373"/>
            <p:cNvSpPr txBox="1">
              <a:spLocks noChangeArrowheads="1"/>
            </p:cNvSpPr>
            <p:nvPr/>
          </p:nvSpPr>
          <p:spPr bwMode="auto">
            <a:xfrm>
              <a:off x="4611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413</a:t>
              </a:r>
            </a:p>
          </p:txBody>
        </p:sp>
        <p:sp>
          <p:nvSpPr>
            <p:cNvPr id="2306" name="Text Box 374"/>
            <p:cNvSpPr txBox="1">
              <a:spLocks noChangeArrowheads="1"/>
            </p:cNvSpPr>
            <p:nvPr/>
          </p:nvSpPr>
          <p:spPr bwMode="auto">
            <a:xfrm>
              <a:off x="4860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414</a:t>
              </a:r>
            </a:p>
          </p:txBody>
        </p:sp>
        <p:sp>
          <p:nvSpPr>
            <p:cNvPr id="2307" name="Text Box 375"/>
            <p:cNvSpPr txBox="1">
              <a:spLocks noChangeArrowheads="1"/>
            </p:cNvSpPr>
            <p:nvPr/>
          </p:nvSpPr>
          <p:spPr bwMode="auto">
            <a:xfrm>
              <a:off x="5109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415</a:t>
              </a:r>
            </a:p>
          </p:txBody>
        </p:sp>
        <p:sp>
          <p:nvSpPr>
            <p:cNvPr id="2308" name="Text Box 376"/>
            <p:cNvSpPr txBox="1">
              <a:spLocks noChangeArrowheads="1"/>
            </p:cNvSpPr>
            <p:nvPr/>
          </p:nvSpPr>
          <p:spPr bwMode="auto">
            <a:xfrm>
              <a:off x="5354" y="164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416</a:t>
              </a:r>
            </a:p>
          </p:txBody>
        </p:sp>
        <p:sp>
          <p:nvSpPr>
            <p:cNvPr id="2309" name="Text Box 377"/>
            <p:cNvSpPr txBox="1">
              <a:spLocks noChangeArrowheads="1"/>
            </p:cNvSpPr>
            <p:nvPr/>
          </p:nvSpPr>
          <p:spPr bwMode="auto">
            <a:xfrm>
              <a:off x="129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417</a:t>
              </a:r>
            </a:p>
          </p:txBody>
        </p:sp>
        <p:sp>
          <p:nvSpPr>
            <p:cNvPr id="2310" name="Text Box 378"/>
            <p:cNvSpPr txBox="1">
              <a:spLocks noChangeArrowheads="1"/>
            </p:cNvSpPr>
            <p:nvPr/>
          </p:nvSpPr>
          <p:spPr bwMode="auto">
            <a:xfrm>
              <a:off x="378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419</a:t>
              </a:r>
            </a:p>
          </p:txBody>
        </p:sp>
        <p:sp>
          <p:nvSpPr>
            <p:cNvPr id="2311" name="Text Box 379"/>
            <p:cNvSpPr txBox="1">
              <a:spLocks noChangeArrowheads="1"/>
            </p:cNvSpPr>
            <p:nvPr/>
          </p:nvSpPr>
          <p:spPr bwMode="auto">
            <a:xfrm>
              <a:off x="627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423</a:t>
              </a:r>
            </a:p>
          </p:txBody>
        </p:sp>
        <p:sp>
          <p:nvSpPr>
            <p:cNvPr id="2312" name="Text Box 380"/>
            <p:cNvSpPr txBox="1">
              <a:spLocks noChangeArrowheads="1"/>
            </p:cNvSpPr>
            <p:nvPr/>
          </p:nvSpPr>
          <p:spPr bwMode="auto">
            <a:xfrm>
              <a:off x="876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424</a:t>
              </a:r>
            </a:p>
          </p:txBody>
        </p:sp>
        <p:sp>
          <p:nvSpPr>
            <p:cNvPr id="2313" name="Text Box 381"/>
            <p:cNvSpPr txBox="1">
              <a:spLocks noChangeArrowheads="1"/>
            </p:cNvSpPr>
            <p:nvPr/>
          </p:nvSpPr>
          <p:spPr bwMode="auto">
            <a:xfrm>
              <a:off x="1125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425</a:t>
              </a:r>
            </a:p>
          </p:txBody>
        </p:sp>
        <p:sp>
          <p:nvSpPr>
            <p:cNvPr id="2314" name="Text Box 382"/>
            <p:cNvSpPr txBox="1">
              <a:spLocks noChangeArrowheads="1"/>
            </p:cNvSpPr>
            <p:nvPr/>
          </p:nvSpPr>
          <p:spPr bwMode="auto">
            <a:xfrm>
              <a:off x="1374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430</a:t>
              </a:r>
            </a:p>
          </p:txBody>
        </p:sp>
        <p:sp>
          <p:nvSpPr>
            <p:cNvPr id="2315" name="Text Box 383"/>
            <p:cNvSpPr txBox="1">
              <a:spLocks noChangeArrowheads="1"/>
            </p:cNvSpPr>
            <p:nvPr/>
          </p:nvSpPr>
          <p:spPr bwMode="auto">
            <a:xfrm>
              <a:off x="1623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432</a:t>
              </a:r>
            </a:p>
          </p:txBody>
        </p:sp>
        <p:sp>
          <p:nvSpPr>
            <p:cNvPr id="2316" name="Text Box 384"/>
            <p:cNvSpPr txBox="1">
              <a:spLocks noChangeArrowheads="1"/>
            </p:cNvSpPr>
            <p:nvPr/>
          </p:nvSpPr>
          <p:spPr bwMode="auto">
            <a:xfrm>
              <a:off x="1872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434</a:t>
              </a:r>
            </a:p>
          </p:txBody>
        </p:sp>
        <p:sp>
          <p:nvSpPr>
            <p:cNvPr id="2317" name="Text Box 385"/>
            <p:cNvSpPr txBox="1">
              <a:spLocks noChangeArrowheads="1"/>
            </p:cNvSpPr>
            <p:nvPr/>
          </p:nvSpPr>
          <p:spPr bwMode="auto">
            <a:xfrm>
              <a:off x="2121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435</a:t>
              </a:r>
            </a:p>
          </p:txBody>
        </p:sp>
        <p:sp>
          <p:nvSpPr>
            <p:cNvPr id="2318" name="Text Box 386"/>
            <p:cNvSpPr txBox="1">
              <a:spLocks noChangeArrowheads="1"/>
            </p:cNvSpPr>
            <p:nvPr/>
          </p:nvSpPr>
          <p:spPr bwMode="auto">
            <a:xfrm>
              <a:off x="2370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440</a:t>
              </a:r>
            </a:p>
          </p:txBody>
        </p:sp>
        <p:sp>
          <p:nvSpPr>
            <p:cNvPr id="2319" name="Text Box 387"/>
            <p:cNvSpPr txBox="1">
              <a:spLocks noChangeArrowheads="1"/>
            </p:cNvSpPr>
            <p:nvPr/>
          </p:nvSpPr>
          <p:spPr bwMode="auto">
            <a:xfrm>
              <a:off x="2619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443</a:t>
              </a:r>
            </a:p>
          </p:txBody>
        </p:sp>
        <p:sp>
          <p:nvSpPr>
            <p:cNvPr id="2320" name="Text Box 388"/>
            <p:cNvSpPr txBox="1">
              <a:spLocks noChangeArrowheads="1"/>
            </p:cNvSpPr>
            <p:nvPr/>
          </p:nvSpPr>
          <p:spPr bwMode="auto">
            <a:xfrm>
              <a:off x="2868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445</a:t>
              </a:r>
            </a:p>
          </p:txBody>
        </p:sp>
        <p:sp>
          <p:nvSpPr>
            <p:cNvPr id="2321" name="Text Box 389"/>
            <p:cNvSpPr txBox="1">
              <a:spLocks noChangeArrowheads="1"/>
            </p:cNvSpPr>
            <p:nvPr/>
          </p:nvSpPr>
          <p:spPr bwMode="auto">
            <a:xfrm>
              <a:off x="3117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469</a:t>
              </a:r>
            </a:p>
          </p:txBody>
        </p:sp>
        <p:sp>
          <p:nvSpPr>
            <p:cNvPr id="2322" name="Text Box 390"/>
            <p:cNvSpPr txBox="1">
              <a:spLocks noChangeArrowheads="1"/>
            </p:cNvSpPr>
            <p:nvPr/>
          </p:nvSpPr>
          <p:spPr bwMode="auto">
            <a:xfrm>
              <a:off x="3366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470</a:t>
              </a:r>
            </a:p>
          </p:txBody>
        </p:sp>
        <p:sp>
          <p:nvSpPr>
            <p:cNvPr id="2323" name="Text Box 391"/>
            <p:cNvSpPr txBox="1">
              <a:spLocks noChangeArrowheads="1"/>
            </p:cNvSpPr>
            <p:nvPr/>
          </p:nvSpPr>
          <p:spPr bwMode="auto">
            <a:xfrm>
              <a:off x="3615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475</a:t>
              </a:r>
            </a:p>
          </p:txBody>
        </p:sp>
        <p:sp>
          <p:nvSpPr>
            <p:cNvPr id="2324" name="Text Box 392"/>
            <p:cNvSpPr txBox="1">
              <a:spLocks noChangeArrowheads="1"/>
            </p:cNvSpPr>
            <p:nvPr/>
          </p:nvSpPr>
          <p:spPr bwMode="auto">
            <a:xfrm>
              <a:off x="3864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478</a:t>
              </a:r>
            </a:p>
          </p:txBody>
        </p:sp>
        <p:sp>
          <p:nvSpPr>
            <p:cNvPr id="2325" name="Text Box 393"/>
            <p:cNvSpPr txBox="1">
              <a:spLocks noChangeArrowheads="1"/>
            </p:cNvSpPr>
            <p:nvPr/>
          </p:nvSpPr>
          <p:spPr bwMode="auto">
            <a:xfrm>
              <a:off x="4113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479</a:t>
              </a:r>
            </a:p>
          </p:txBody>
        </p:sp>
        <p:sp>
          <p:nvSpPr>
            <p:cNvPr id="2326" name="Text Box 394"/>
            <p:cNvSpPr txBox="1">
              <a:spLocks noChangeArrowheads="1"/>
            </p:cNvSpPr>
            <p:nvPr/>
          </p:nvSpPr>
          <p:spPr bwMode="auto">
            <a:xfrm>
              <a:off x="4362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480</a:t>
              </a:r>
            </a:p>
          </p:txBody>
        </p:sp>
        <p:sp>
          <p:nvSpPr>
            <p:cNvPr id="2327" name="Text Box 395"/>
            <p:cNvSpPr txBox="1">
              <a:spLocks noChangeArrowheads="1"/>
            </p:cNvSpPr>
            <p:nvPr/>
          </p:nvSpPr>
          <p:spPr bwMode="auto">
            <a:xfrm>
              <a:off x="4611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484</a:t>
              </a:r>
            </a:p>
          </p:txBody>
        </p:sp>
        <p:sp>
          <p:nvSpPr>
            <p:cNvPr id="2328" name="Text Box 396"/>
            <p:cNvSpPr txBox="1">
              <a:spLocks noChangeArrowheads="1"/>
            </p:cNvSpPr>
            <p:nvPr/>
          </p:nvSpPr>
          <p:spPr bwMode="auto">
            <a:xfrm>
              <a:off x="4860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501</a:t>
              </a:r>
            </a:p>
          </p:txBody>
        </p:sp>
        <p:sp>
          <p:nvSpPr>
            <p:cNvPr id="2329" name="Text Box 397"/>
            <p:cNvSpPr txBox="1">
              <a:spLocks noChangeArrowheads="1"/>
            </p:cNvSpPr>
            <p:nvPr/>
          </p:nvSpPr>
          <p:spPr bwMode="auto">
            <a:xfrm>
              <a:off x="5109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502</a:t>
              </a:r>
            </a:p>
          </p:txBody>
        </p:sp>
        <p:sp>
          <p:nvSpPr>
            <p:cNvPr id="2330" name="Text Box 398"/>
            <p:cNvSpPr txBox="1">
              <a:spLocks noChangeArrowheads="1"/>
            </p:cNvSpPr>
            <p:nvPr/>
          </p:nvSpPr>
          <p:spPr bwMode="auto">
            <a:xfrm>
              <a:off x="5354" y="1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503</a:t>
              </a:r>
            </a:p>
          </p:txBody>
        </p:sp>
        <p:sp>
          <p:nvSpPr>
            <p:cNvPr id="2331" name="Text Box 399"/>
            <p:cNvSpPr txBox="1">
              <a:spLocks noChangeArrowheads="1"/>
            </p:cNvSpPr>
            <p:nvPr/>
          </p:nvSpPr>
          <p:spPr bwMode="auto">
            <a:xfrm>
              <a:off x="129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504</a:t>
              </a:r>
            </a:p>
          </p:txBody>
        </p:sp>
        <p:sp>
          <p:nvSpPr>
            <p:cNvPr id="2332" name="Text Box 400"/>
            <p:cNvSpPr txBox="1">
              <a:spLocks noChangeArrowheads="1"/>
            </p:cNvSpPr>
            <p:nvPr/>
          </p:nvSpPr>
          <p:spPr bwMode="auto">
            <a:xfrm>
              <a:off x="378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505</a:t>
              </a:r>
            </a:p>
          </p:txBody>
        </p:sp>
        <p:sp>
          <p:nvSpPr>
            <p:cNvPr id="2333" name="Text Box 401"/>
            <p:cNvSpPr txBox="1">
              <a:spLocks noChangeArrowheads="1"/>
            </p:cNvSpPr>
            <p:nvPr/>
          </p:nvSpPr>
          <p:spPr bwMode="auto">
            <a:xfrm>
              <a:off x="627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507</a:t>
              </a:r>
            </a:p>
          </p:txBody>
        </p:sp>
        <p:sp>
          <p:nvSpPr>
            <p:cNvPr id="2334" name="Text Box 402"/>
            <p:cNvSpPr txBox="1">
              <a:spLocks noChangeArrowheads="1"/>
            </p:cNvSpPr>
            <p:nvPr/>
          </p:nvSpPr>
          <p:spPr bwMode="auto">
            <a:xfrm>
              <a:off x="876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508</a:t>
              </a:r>
            </a:p>
          </p:txBody>
        </p:sp>
        <p:sp>
          <p:nvSpPr>
            <p:cNvPr id="2335" name="Text Box 403"/>
            <p:cNvSpPr txBox="1">
              <a:spLocks noChangeArrowheads="1"/>
            </p:cNvSpPr>
            <p:nvPr/>
          </p:nvSpPr>
          <p:spPr bwMode="auto">
            <a:xfrm>
              <a:off x="1125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509</a:t>
              </a:r>
            </a:p>
          </p:txBody>
        </p:sp>
        <p:sp>
          <p:nvSpPr>
            <p:cNvPr id="2336" name="Text Box 404"/>
            <p:cNvSpPr txBox="1">
              <a:spLocks noChangeArrowheads="1"/>
            </p:cNvSpPr>
            <p:nvPr/>
          </p:nvSpPr>
          <p:spPr bwMode="auto">
            <a:xfrm>
              <a:off x="1375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510</a:t>
              </a:r>
            </a:p>
          </p:txBody>
        </p:sp>
        <p:sp>
          <p:nvSpPr>
            <p:cNvPr id="2337" name="Text Box 405"/>
            <p:cNvSpPr txBox="1">
              <a:spLocks noChangeArrowheads="1"/>
            </p:cNvSpPr>
            <p:nvPr/>
          </p:nvSpPr>
          <p:spPr bwMode="auto">
            <a:xfrm>
              <a:off x="1623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512</a:t>
              </a:r>
            </a:p>
          </p:txBody>
        </p:sp>
        <p:sp>
          <p:nvSpPr>
            <p:cNvPr id="2338" name="Text Box 406"/>
            <p:cNvSpPr txBox="1">
              <a:spLocks noChangeArrowheads="1"/>
            </p:cNvSpPr>
            <p:nvPr/>
          </p:nvSpPr>
          <p:spPr bwMode="auto">
            <a:xfrm>
              <a:off x="1873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513</a:t>
              </a:r>
            </a:p>
          </p:txBody>
        </p:sp>
        <p:sp>
          <p:nvSpPr>
            <p:cNvPr id="2339" name="Text Box 407"/>
            <p:cNvSpPr txBox="1">
              <a:spLocks noChangeArrowheads="1"/>
            </p:cNvSpPr>
            <p:nvPr/>
          </p:nvSpPr>
          <p:spPr bwMode="auto">
            <a:xfrm>
              <a:off x="2122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515</a:t>
              </a:r>
            </a:p>
          </p:txBody>
        </p:sp>
        <p:sp>
          <p:nvSpPr>
            <p:cNvPr id="2340" name="Text Box 408"/>
            <p:cNvSpPr txBox="1">
              <a:spLocks noChangeArrowheads="1"/>
            </p:cNvSpPr>
            <p:nvPr/>
          </p:nvSpPr>
          <p:spPr bwMode="auto">
            <a:xfrm>
              <a:off x="2370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516</a:t>
              </a:r>
            </a:p>
          </p:txBody>
        </p:sp>
        <p:sp>
          <p:nvSpPr>
            <p:cNvPr id="2341" name="Text Box 409"/>
            <p:cNvSpPr txBox="1">
              <a:spLocks noChangeArrowheads="1"/>
            </p:cNvSpPr>
            <p:nvPr/>
          </p:nvSpPr>
          <p:spPr bwMode="auto">
            <a:xfrm>
              <a:off x="2619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517</a:t>
              </a:r>
            </a:p>
          </p:txBody>
        </p:sp>
        <p:sp>
          <p:nvSpPr>
            <p:cNvPr id="2342" name="Text Box 410"/>
            <p:cNvSpPr txBox="1">
              <a:spLocks noChangeArrowheads="1"/>
            </p:cNvSpPr>
            <p:nvPr/>
          </p:nvSpPr>
          <p:spPr bwMode="auto">
            <a:xfrm>
              <a:off x="2868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518</a:t>
              </a:r>
            </a:p>
          </p:txBody>
        </p:sp>
        <p:sp>
          <p:nvSpPr>
            <p:cNvPr id="2343" name="Text Box 411"/>
            <p:cNvSpPr txBox="1">
              <a:spLocks noChangeArrowheads="1"/>
            </p:cNvSpPr>
            <p:nvPr/>
          </p:nvSpPr>
          <p:spPr bwMode="auto">
            <a:xfrm>
              <a:off x="3117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520</a:t>
              </a:r>
            </a:p>
          </p:txBody>
        </p:sp>
        <p:sp>
          <p:nvSpPr>
            <p:cNvPr id="2344" name="Text Box 412"/>
            <p:cNvSpPr txBox="1">
              <a:spLocks noChangeArrowheads="1"/>
            </p:cNvSpPr>
            <p:nvPr/>
          </p:nvSpPr>
          <p:spPr bwMode="auto">
            <a:xfrm>
              <a:off x="3366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530</a:t>
              </a:r>
            </a:p>
          </p:txBody>
        </p:sp>
        <p:sp>
          <p:nvSpPr>
            <p:cNvPr id="2345" name="Text Box 413"/>
            <p:cNvSpPr txBox="1">
              <a:spLocks noChangeArrowheads="1"/>
            </p:cNvSpPr>
            <p:nvPr/>
          </p:nvSpPr>
          <p:spPr bwMode="auto">
            <a:xfrm>
              <a:off x="3615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540</a:t>
              </a:r>
            </a:p>
          </p:txBody>
        </p:sp>
        <p:sp>
          <p:nvSpPr>
            <p:cNvPr id="2346" name="Text Box 414"/>
            <p:cNvSpPr txBox="1">
              <a:spLocks noChangeArrowheads="1"/>
            </p:cNvSpPr>
            <p:nvPr/>
          </p:nvSpPr>
          <p:spPr bwMode="auto">
            <a:xfrm>
              <a:off x="3864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541</a:t>
              </a:r>
            </a:p>
          </p:txBody>
        </p:sp>
        <p:sp>
          <p:nvSpPr>
            <p:cNvPr id="2347" name="Text Box 415"/>
            <p:cNvSpPr txBox="1">
              <a:spLocks noChangeArrowheads="1"/>
            </p:cNvSpPr>
            <p:nvPr/>
          </p:nvSpPr>
          <p:spPr bwMode="auto">
            <a:xfrm>
              <a:off x="4113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551</a:t>
              </a:r>
            </a:p>
          </p:txBody>
        </p:sp>
        <p:sp>
          <p:nvSpPr>
            <p:cNvPr id="2348" name="Text Box 416"/>
            <p:cNvSpPr txBox="1">
              <a:spLocks noChangeArrowheads="1"/>
            </p:cNvSpPr>
            <p:nvPr/>
          </p:nvSpPr>
          <p:spPr bwMode="auto">
            <a:xfrm>
              <a:off x="4362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559</a:t>
              </a:r>
            </a:p>
          </p:txBody>
        </p:sp>
        <p:sp>
          <p:nvSpPr>
            <p:cNvPr id="2349" name="Text Box 417"/>
            <p:cNvSpPr txBox="1">
              <a:spLocks noChangeArrowheads="1"/>
            </p:cNvSpPr>
            <p:nvPr/>
          </p:nvSpPr>
          <p:spPr bwMode="auto">
            <a:xfrm>
              <a:off x="4611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561</a:t>
              </a:r>
            </a:p>
          </p:txBody>
        </p:sp>
        <p:sp>
          <p:nvSpPr>
            <p:cNvPr id="2350" name="Text Box 418"/>
            <p:cNvSpPr txBox="1">
              <a:spLocks noChangeArrowheads="1"/>
            </p:cNvSpPr>
            <p:nvPr/>
          </p:nvSpPr>
          <p:spPr bwMode="auto">
            <a:xfrm>
              <a:off x="4860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562</a:t>
              </a:r>
            </a:p>
          </p:txBody>
        </p:sp>
        <p:sp>
          <p:nvSpPr>
            <p:cNvPr id="2351" name="Text Box 419"/>
            <p:cNvSpPr txBox="1">
              <a:spLocks noChangeArrowheads="1"/>
            </p:cNvSpPr>
            <p:nvPr/>
          </p:nvSpPr>
          <p:spPr bwMode="auto">
            <a:xfrm>
              <a:off x="5109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563</a:t>
              </a:r>
            </a:p>
          </p:txBody>
        </p:sp>
        <p:sp>
          <p:nvSpPr>
            <p:cNvPr id="2352" name="Text Box 420"/>
            <p:cNvSpPr txBox="1">
              <a:spLocks noChangeArrowheads="1"/>
            </p:cNvSpPr>
            <p:nvPr/>
          </p:nvSpPr>
          <p:spPr bwMode="auto">
            <a:xfrm>
              <a:off x="5354" y="213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564</a:t>
              </a:r>
            </a:p>
          </p:txBody>
        </p:sp>
        <p:sp>
          <p:nvSpPr>
            <p:cNvPr id="2353" name="Text Box 421"/>
            <p:cNvSpPr txBox="1">
              <a:spLocks noChangeArrowheads="1"/>
            </p:cNvSpPr>
            <p:nvPr/>
          </p:nvSpPr>
          <p:spPr bwMode="auto">
            <a:xfrm>
              <a:off x="129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567</a:t>
              </a:r>
            </a:p>
          </p:txBody>
        </p:sp>
        <p:sp>
          <p:nvSpPr>
            <p:cNvPr id="2354" name="Text Box 422"/>
            <p:cNvSpPr txBox="1">
              <a:spLocks noChangeArrowheads="1"/>
            </p:cNvSpPr>
            <p:nvPr/>
          </p:nvSpPr>
          <p:spPr bwMode="auto">
            <a:xfrm>
              <a:off x="378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570</a:t>
              </a:r>
            </a:p>
          </p:txBody>
        </p:sp>
        <p:sp>
          <p:nvSpPr>
            <p:cNvPr id="2355" name="Text Box 423"/>
            <p:cNvSpPr txBox="1">
              <a:spLocks noChangeArrowheads="1"/>
            </p:cNvSpPr>
            <p:nvPr/>
          </p:nvSpPr>
          <p:spPr bwMode="auto">
            <a:xfrm>
              <a:off x="627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571</a:t>
              </a:r>
            </a:p>
          </p:txBody>
        </p:sp>
        <p:sp>
          <p:nvSpPr>
            <p:cNvPr id="2356" name="Text Box 424"/>
            <p:cNvSpPr txBox="1">
              <a:spLocks noChangeArrowheads="1"/>
            </p:cNvSpPr>
            <p:nvPr/>
          </p:nvSpPr>
          <p:spPr bwMode="auto">
            <a:xfrm>
              <a:off x="876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573</a:t>
              </a:r>
            </a:p>
          </p:txBody>
        </p:sp>
        <p:sp>
          <p:nvSpPr>
            <p:cNvPr id="2357" name="Text Box 425"/>
            <p:cNvSpPr txBox="1">
              <a:spLocks noChangeArrowheads="1"/>
            </p:cNvSpPr>
            <p:nvPr/>
          </p:nvSpPr>
          <p:spPr bwMode="auto">
            <a:xfrm>
              <a:off x="1125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574</a:t>
              </a:r>
            </a:p>
          </p:txBody>
        </p:sp>
        <p:sp>
          <p:nvSpPr>
            <p:cNvPr id="2358" name="Text Box 426"/>
            <p:cNvSpPr txBox="1">
              <a:spLocks noChangeArrowheads="1"/>
            </p:cNvSpPr>
            <p:nvPr/>
          </p:nvSpPr>
          <p:spPr bwMode="auto">
            <a:xfrm>
              <a:off x="1374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575</a:t>
              </a:r>
            </a:p>
          </p:txBody>
        </p:sp>
        <p:sp>
          <p:nvSpPr>
            <p:cNvPr id="2359" name="Text Box 427"/>
            <p:cNvSpPr txBox="1">
              <a:spLocks noChangeArrowheads="1"/>
            </p:cNvSpPr>
            <p:nvPr/>
          </p:nvSpPr>
          <p:spPr bwMode="auto">
            <a:xfrm>
              <a:off x="1623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580</a:t>
              </a:r>
            </a:p>
          </p:txBody>
        </p:sp>
        <p:sp>
          <p:nvSpPr>
            <p:cNvPr id="2360" name="Text Box 428"/>
            <p:cNvSpPr txBox="1">
              <a:spLocks noChangeArrowheads="1"/>
            </p:cNvSpPr>
            <p:nvPr/>
          </p:nvSpPr>
          <p:spPr bwMode="auto">
            <a:xfrm>
              <a:off x="1872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585</a:t>
              </a:r>
            </a:p>
          </p:txBody>
        </p:sp>
        <p:sp>
          <p:nvSpPr>
            <p:cNvPr id="2361" name="Text Box 429"/>
            <p:cNvSpPr txBox="1">
              <a:spLocks noChangeArrowheads="1"/>
            </p:cNvSpPr>
            <p:nvPr/>
          </p:nvSpPr>
          <p:spPr bwMode="auto">
            <a:xfrm>
              <a:off x="2121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586</a:t>
              </a:r>
            </a:p>
          </p:txBody>
        </p:sp>
        <p:sp>
          <p:nvSpPr>
            <p:cNvPr id="2362" name="Text Box 430"/>
            <p:cNvSpPr txBox="1">
              <a:spLocks noChangeArrowheads="1"/>
            </p:cNvSpPr>
            <p:nvPr/>
          </p:nvSpPr>
          <p:spPr bwMode="auto">
            <a:xfrm>
              <a:off x="2370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601</a:t>
              </a:r>
            </a:p>
          </p:txBody>
        </p:sp>
        <p:sp>
          <p:nvSpPr>
            <p:cNvPr id="2363" name="Text Box 431"/>
            <p:cNvSpPr txBox="1">
              <a:spLocks noChangeArrowheads="1"/>
            </p:cNvSpPr>
            <p:nvPr/>
          </p:nvSpPr>
          <p:spPr bwMode="auto">
            <a:xfrm>
              <a:off x="2619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602</a:t>
              </a:r>
            </a:p>
          </p:txBody>
        </p:sp>
        <p:sp>
          <p:nvSpPr>
            <p:cNvPr id="2364" name="Text Box 432"/>
            <p:cNvSpPr txBox="1">
              <a:spLocks noChangeArrowheads="1"/>
            </p:cNvSpPr>
            <p:nvPr/>
          </p:nvSpPr>
          <p:spPr bwMode="auto">
            <a:xfrm>
              <a:off x="2868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603</a:t>
              </a:r>
            </a:p>
          </p:txBody>
        </p:sp>
        <p:sp>
          <p:nvSpPr>
            <p:cNvPr id="2365" name="Text Box 433"/>
            <p:cNvSpPr txBox="1">
              <a:spLocks noChangeArrowheads="1"/>
            </p:cNvSpPr>
            <p:nvPr/>
          </p:nvSpPr>
          <p:spPr bwMode="auto">
            <a:xfrm>
              <a:off x="3117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605</a:t>
              </a:r>
            </a:p>
          </p:txBody>
        </p:sp>
        <p:sp>
          <p:nvSpPr>
            <p:cNvPr id="2366" name="Text Box 434"/>
            <p:cNvSpPr txBox="1">
              <a:spLocks noChangeArrowheads="1"/>
            </p:cNvSpPr>
            <p:nvPr/>
          </p:nvSpPr>
          <p:spPr bwMode="auto">
            <a:xfrm>
              <a:off x="3366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606</a:t>
              </a:r>
            </a:p>
          </p:txBody>
        </p:sp>
        <p:sp>
          <p:nvSpPr>
            <p:cNvPr id="2367" name="Text Box 435"/>
            <p:cNvSpPr txBox="1">
              <a:spLocks noChangeArrowheads="1"/>
            </p:cNvSpPr>
            <p:nvPr/>
          </p:nvSpPr>
          <p:spPr bwMode="auto">
            <a:xfrm>
              <a:off x="3615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607</a:t>
              </a:r>
            </a:p>
          </p:txBody>
        </p:sp>
        <p:sp>
          <p:nvSpPr>
            <p:cNvPr id="2368" name="Text Box 436"/>
            <p:cNvSpPr txBox="1">
              <a:spLocks noChangeArrowheads="1"/>
            </p:cNvSpPr>
            <p:nvPr/>
          </p:nvSpPr>
          <p:spPr bwMode="auto">
            <a:xfrm>
              <a:off x="3864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608</a:t>
              </a:r>
            </a:p>
          </p:txBody>
        </p:sp>
        <p:sp>
          <p:nvSpPr>
            <p:cNvPr id="2369" name="Text Box 437"/>
            <p:cNvSpPr txBox="1">
              <a:spLocks noChangeArrowheads="1"/>
            </p:cNvSpPr>
            <p:nvPr/>
          </p:nvSpPr>
          <p:spPr bwMode="auto">
            <a:xfrm>
              <a:off x="4113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609</a:t>
              </a:r>
            </a:p>
          </p:txBody>
        </p:sp>
        <p:sp>
          <p:nvSpPr>
            <p:cNvPr id="2370" name="Text Box 438"/>
            <p:cNvSpPr txBox="1">
              <a:spLocks noChangeArrowheads="1"/>
            </p:cNvSpPr>
            <p:nvPr/>
          </p:nvSpPr>
          <p:spPr bwMode="auto">
            <a:xfrm>
              <a:off x="4362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610</a:t>
              </a:r>
            </a:p>
          </p:txBody>
        </p:sp>
        <p:sp>
          <p:nvSpPr>
            <p:cNvPr id="2371" name="Text Box 439"/>
            <p:cNvSpPr txBox="1">
              <a:spLocks noChangeArrowheads="1"/>
            </p:cNvSpPr>
            <p:nvPr/>
          </p:nvSpPr>
          <p:spPr bwMode="auto">
            <a:xfrm>
              <a:off x="4611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612</a:t>
              </a:r>
            </a:p>
          </p:txBody>
        </p:sp>
        <p:sp>
          <p:nvSpPr>
            <p:cNvPr id="2372" name="Text Box 440"/>
            <p:cNvSpPr txBox="1">
              <a:spLocks noChangeArrowheads="1"/>
            </p:cNvSpPr>
            <p:nvPr/>
          </p:nvSpPr>
          <p:spPr bwMode="auto">
            <a:xfrm>
              <a:off x="4860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614</a:t>
              </a:r>
            </a:p>
          </p:txBody>
        </p:sp>
        <p:sp>
          <p:nvSpPr>
            <p:cNvPr id="2373" name="Text Box 441"/>
            <p:cNvSpPr txBox="1">
              <a:spLocks noChangeArrowheads="1"/>
            </p:cNvSpPr>
            <p:nvPr/>
          </p:nvSpPr>
          <p:spPr bwMode="auto">
            <a:xfrm>
              <a:off x="5109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615</a:t>
              </a:r>
            </a:p>
          </p:txBody>
        </p:sp>
        <p:sp>
          <p:nvSpPr>
            <p:cNvPr id="2374" name="Text Box 442"/>
            <p:cNvSpPr txBox="1">
              <a:spLocks noChangeArrowheads="1"/>
            </p:cNvSpPr>
            <p:nvPr/>
          </p:nvSpPr>
          <p:spPr bwMode="auto">
            <a:xfrm>
              <a:off x="5354" y="238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616</a:t>
              </a:r>
            </a:p>
          </p:txBody>
        </p:sp>
        <p:sp>
          <p:nvSpPr>
            <p:cNvPr id="2375" name="Text Box 443"/>
            <p:cNvSpPr txBox="1">
              <a:spLocks noChangeArrowheads="1"/>
            </p:cNvSpPr>
            <p:nvPr/>
          </p:nvSpPr>
          <p:spPr bwMode="auto">
            <a:xfrm>
              <a:off x="129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617</a:t>
              </a:r>
            </a:p>
          </p:txBody>
        </p:sp>
        <p:sp>
          <p:nvSpPr>
            <p:cNvPr id="2376" name="Text Box 444"/>
            <p:cNvSpPr txBox="1">
              <a:spLocks noChangeArrowheads="1"/>
            </p:cNvSpPr>
            <p:nvPr/>
          </p:nvSpPr>
          <p:spPr bwMode="auto">
            <a:xfrm>
              <a:off x="378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618</a:t>
              </a:r>
            </a:p>
          </p:txBody>
        </p:sp>
        <p:sp>
          <p:nvSpPr>
            <p:cNvPr id="2377" name="Text Box 445"/>
            <p:cNvSpPr txBox="1">
              <a:spLocks noChangeArrowheads="1"/>
            </p:cNvSpPr>
            <p:nvPr/>
          </p:nvSpPr>
          <p:spPr bwMode="auto">
            <a:xfrm>
              <a:off x="627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619</a:t>
              </a:r>
            </a:p>
          </p:txBody>
        </p:sp>
        <p:sp>
          <p:nvSpPr>
            <p:cNvPr id="2378" name="Text Box 446"/>
            <p:cNvSpPr txBox="1">
              <a:spLocks noChangeArrowheads="1"/>
            </p:cNvSpPr>
            <p:nvPr/>
          </p:nvSpPr>
          <p:spPr bwMode="auto">
            <a:xfrm>
              <a:off x="876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620</a:t>
              </a:r>
            </a:p>
          </p:txBody>
        </p:sp>
        <p:sp>
          <p:nvSpPr>
            <p:cNvPr id="2379" name="Text Box 447"/>
            <p:cNvSpPr txBox="1">
              <a:spLocks noChangeArrowheads="1"/>
            </p:cNvSpPr>
            <p:nvPr/>
          </p:nvSpPr>
          <p:spPr bwMode="auto">
            <a:xfrm>
              <a:off x="1125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623</a:t>
              </a:r>
            </a:p>
          </p:txBody>
        </p:sp>
        <p:sp>
          <p:nvSpPr>
            <p:cNvPr id="2380" name="Text Box 448"/>
            <p:cNvSpPr txBox="1">
              <a:spLocks noChangeArrowheads="1"/>
            </p:cNvSpPr>
            <p:nvPr/>
          </p:nvSpPr>
          <p:spPr bwMode="auto">
            <a:xfrm>
              <a:off x="1374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626</a:t>
              </a:r>
            </a:p>
          </p:txBody>
        </p:sp>
        <p:sp>
          <p:nvSpPr>
            <p:cNvPr id="2381" name="Text Box 449"/>
            <p:cNvSpPr txBox="1">
              <a:spLocks noChangeArrowheads="1"/>
            </p:cNvSpPr>
            <p:nvPr/>
          </p:nvSpPr>
          <p:spPr bwMode="auto">
            <a:xfrm>
              <a:off x="1623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630</a:t>
              </a:r>
            </a:p>
          </p:txBody>
        </p:sp>
        <p:sp>
          <p:nvSpPr>
            <p:cNvPr id="2382" name="Text Box 450"/>
            <p:cNvSpPr txBox="1">
              <a:spLocks noChangeArrowheads="1"/>
            </p:cNvSpPr>
            <p:nvPr/>
          </p:nvSpPr>
          <p:spPr bwMode="auto">
            <a:xfrm>
              <a:off x="1872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631</a:t>
              </a:r>
            </a:p>
          </p:txBody>
        </p:sp>
        <p:sp>
          <p:nvSpPr>
            <p:cNvPr id="2383" name="Text Box 451"/>
            <p:cNvSpPr txBox="1">
              <a:spLocks noChangeArrowheads="1"/>
            </p:cNvSpPr>
            <p:nvPr/>
          </p:nvSpPr>
          <p:spPr bwMode="auto">
            <a:xfrm>
              <a:off x="2121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636</a:t>
              </a:r>
            </a:p>
          </p:txBody>
        </p:sp>
        <p:sp>
          <p:nvSpPr>
            <p:cNvPr id="2384" name="Text Box 452"/>
            <p:cNvSpPr txBox="1">
              <a:spLocks noChangeArrowheads="1"/>
            </p:cNvSpPr>
            <p:nvPr/>
          </p:nvSpPr>
          <p:spPr bwMode="auto">
            <a:xfrm>
              <a:off x="2370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641</a:t>
              </a:r>
            </a:p>
          </p:txBody>
        </p:sp>
        <p:sp>
          <p:nvSpPr>
            <p:cNvPr id="2385" name="Text Box 453"/>
            <p:cNvSpPr txBox="1">
              <a:spLocks noChangeArrowheads="1"/>
            </p:cNvSpPr>
            <p:nvPr/>
          </p:nvSpPr>
          <p:spPr bwMode="auto">
            <a:xfrm>
              <a:off x="2619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646</a:t>
              </a:r>
            </a:p>
          </p:txBody>
        </p:sp>
        <p:sp>
          <p:nvSpPr>
            <p:cNvPr id="2386" name="Text Box 456"/>
            <p:cNvSpPr txBox="1">
              <a:spLocks noChangeArrowheads="1"/>
            </p:cNvSpPr>
            <p:nvPr/>
          </p:nvSpPr>
          <p:spPr bwMode="auto">
            <a:xfrm>
              <a:off x="3366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660</a:t>
              </a:r>
            </a:p>
          </p:txBody>
        </p:sp>
        <p:sp>
          <p:nvSpPr>
            <p:cNvPr id="2387" name="Text Box 457"/>
            <p:cNvSpPr txBox="1">
              <a:spLocks noChangeArrowheads="1"/>
            </p:cNvSpPr>
            <p:nvPr/>
          </p:nvSpPr>
          <p:spPr bwMode="auto">
            <a:xfrm>
              <a:off x="3615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661</a:t>
              </a:r>
            </a:p>
          </p:txBody>
        </p:sp>
        <p:sp>
          <p:nvSpPr>
            <p:cNvPr id="2388" name="Text Box 458"/>
            <p:cNvSpPr txBox="1">
              <a:spLocks noChangeArrowheads="1"/>
            </p:cNvSpPr>
            <p:nvPr/>
          </p:nvSpPr>
          <p:spPr bwMode="auto">
            <a:xfrm>
              <a:off x="3864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662</a:t>
              </a:r>
            </a:p>
          </p:txBody>
        </p:sp>
        <p:sp>
          <p:nvSpPr>
            <p:cNvPr id="2389" name="Text Box 459"/>
            <p:cNvSpPr txBox="1">
              <a:spLocks noChangeArrowheads="1"/>
            </p:cNvSpPr>
            <p:nvPr/>
          </p:nvSpPr>
          <p:spPr bwMode="auto">
            <a:xfrm>
              <a:off x="4113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678</a:t>
              </a:r>
            </a:p>
          </p:txBody>
        </p:sp>
        <p:sp>
          <p:nvSpPr>
            <p:cNvPr id="2390" name="Text Box 460"/>
            <p:cNvSpPr txBox="1">
              <a:spLocks noChangeArrowheads="1"/>
            </p:cNvSpPr>
            <p:nvPr/>
          </p:nvSpPr>
          <p:spPr bwMode="auto">
            <a:xfrm>
              <a:off x="4362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682</a:t>
              </a:r>
            </a:p>
          </p:txBody>
        </p:sp>
        <p:sp>
          <p:nvSpPr>
            <p:cNvPr id="2391" name="Text Box 461"/>
            <p:cNvSpPr txBox="1">
              <a:spLocks noChangeArrowheads="1"/>
            </p:cNvSpPr>
            <p:nvPr/>
          </p:nvSpPr>
          <p:spPr bwMode="auto">
            <a:xfrm>
              <a:off x="4611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701</a:t>
              </a:r>
            </a:p>
          </p:txBody>
        </p:sp>
        <p:sp>
          <p:nvSpPr>
            <p:cNvPr id="2392" name="Text Box 462"/>
            <p:cNvSpPr txBox="1">
              <a:spLocks noChangeArrowheads="1"/>
            </p:cNvSpPr>
            <p:nvPr/>
          </p:nvSpPr>
          <p:spPr bwMode="auto">
            <a:xfrm>
              <a:off x="4860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702</a:t>
              </a:r>
            </a:p>
          </p:txBody>
        </p:sp>
        <p:sp>
          <p:nvSpPr>
            <p:cNvPr id="2393" name="Text Box 463"/>
            <p:cNvSpPr txBox="1">
              <a:spLocks noChangeArrowheads="1"/>
            </p:cNvSpPr>
            <p:nvPr/>
          </p:nvSpPr>
          <p:spPr bwMode="auto">
            <a:xfrm>
              <a:off x="5109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703</a:t>
              </a:r>
            </a:p>
          </p:txBody>
        </p:sp>
        <p:sp>
          <p:nvSpPr>
            <p:cNvPr id="2394" name="Text Box 464"/>
            <p:cNvSpPr txBox="1">
              <a:spLocks noChangeArrowheads="1"/>
            </p:cNvSpPr>
            <p:nvPr/>
          </p:nvSpPr>
          <p:spPr bwMode="auto">
            <a:xfrm>
              <a:off x="5354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704</a:t>
              </a:r>
            </a:p>
          </p:txBody>
        </p:sp>
        <p:sp>
          <p:nvSpPr>
            <p:cNvPr id="2395" name="Text Box 465"/>
            <p:cNvSpPr txBox="1">
              <a:spLocks noChangeArrowheads="1"/>
            </p:cNvSpPr>
            <p:nvPr/>
          </p:nvSpPr>
          <p:spPr bwMode="auto">
            <a:xfrm>
              <a:off x="129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706</a:t>
              </a:r>
            </a:p>
          </p:txBody>
        </p:sp>
        <p:sp>
          <p:nvSpPr>
            <p:cNvPr id="2396" name="Text Box 466"/>
            <p:cNvSpPr txBox="1">
              <a:spLocks noChangeArrowheads="1"/>
            </p:cNvSpPr>
            <p:nvPr/>
          </p:nvSpPr>
          <p:spPr bwMode="auto">
            <a:xfrm>
              <a:off x="378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707</a:t>
              </a:r>
            </a:p>
          </p:txBody>
        </p:sp>
        <p:sp>
          <p:nvSpPr>
            <p:cNvPr id="2397" name="Text Box 467"/>
            <p:cNvSpPr txBox="1">
              <a:spLocks noChangeArrowheads="1"/>
            </p:cNvSpPr>
            <p:nvPr/>
          </p:nvSpPr>
          <p:spPr bwMode="auto">
            <a:xfrm>
              <a:off x="627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708</a:t>
              </a:r>
            </a:p>
          </p:txBody>
        </p:sp>
        <p:sp>
          <p:nvSpPr>
            <p:cNvPr id="2398" name="Text Box 468"/>
            <p:cNvSpPr txBox="1">
              <a:spLocks noChangeArrowheads="1"/>
            </p:cNvSpPr>
            <p:nvPr/>
          </p:nvSpPr>
          <p:spPr bwMode="auto">
            <a:xfrm>
              <a:off x="876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712</a:t>
              </a:r>
            </a:p>
          </p:txBody>
        </p:sp>
        <p:sp>
          <p:nvSpPr>
            <p:cNvPr id="2399" name="Text Box 469"/>
            <p:cNvSpPr txBox="1">
              <a:spLocks noChangeArrowheads="1"/>
            </p:cNvSpPr>
            <p:nvPr/>
          </p:nvSpPr>
          <p:spPr bwMode="auto">
            <a:xfrm>
              <a:off x="1125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713</a:t>
              </a:r>
            </a:p>
          </p:txBody>
        </p:sp>
        <p:sp>
          <p:nvSpPr>
            <p:cNvPr id="2400" name="Text Box 470"/>
            <p:cNvSpPr txBox="1">
              <a:spLocks noChangeArrowheads="1"/>
            </p:cNvSpPr>
            <p:nvPr/>
          </p:nvSpPr>
          <p:spPr bwMode="auto">
            <a:xfrm>
              <a:off x="1374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714</a:t>
              </a:r>
            </a:p>
          </p:txBody>
        </p:sp>
        <p:sp>
          <p:nvSpPr>
            <p:cNvPr id="2401" name="Text Box 471"/>
            <p:cNvSpPr txBox="1">
              <a:spLocks noChangeArrowheads="1"/>
            </p:cNvSpPr>
            <p:nvPr/>
          </p:nvSpPr>
          <p:spPr bwMode="auto">
            <a:xfrm>
              <a:off x="1623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715</a:t>
              </a:r>
            </a:p>
          </p:txBody>
        </p:sp>
        <p:sp>
          <p:nvSpPr>
            <p:cNvPr id="2402" name="Text Box 472"/>
            <p:cNvSpPr txBox="1">
              <a:spLocks noChangeArrowheads="1"/>
            </p:cNvSpPr>
            <p:nvPr/>
          </p:nvSpPr>
          <p:spPr bwMode="auto">
            <a:xfrm>
              <a:off x="1872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716</a:t>
              </a:r>
            </a:p>
          </p:txBody>
        </p:sp>
        <p:sp>
          <p:nvSpPr>
            <p:cNvPr id="2403" name="Text Box 473"/>
            <p:cNvSpPr txBox="1">
              <a:spLocks noChangeArrowheads="1"/>
            </p:cNvSpPr>
            <p:nvPr/>
          </p:nvSpPr>
          <p:spPr bwMode="auto">
            <a:xfrm>
              <a:off x="2121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717</a:t>
              </a:r>
            </a:p>
          </p:txBody>
        </p:sp>
        <p:sp>
          <p:nvSpPr>
            <p:cNvPr id="2404" name="Text Box 474"/>
            <p:cNvSpPr txBox="1">
              <a:spLocks noChangeArrowheads="1"/>
            </p:cNvSpPr>
            <p:nvPr/>
          </p:nvSpPr>
          <p:spPr bwMode="auto">
            <a:xfrm>
              <a:off x="2370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718</a:t>
              </a:r>
            </a:p>
          </p:txBody>
        </p:sp>
        <p:sp>
          <p:nvSpPr>
            <p:cNvPr id="2405" name="Text Box 475"/>
            <p:cNvSpPr txBox="1">
              <a:spLocks noChangeArrowheads="1"/>
            </p:cNvSpPr>
            <p:nvPr/>
          </p:nvSpPr>
          <p:spPr bwMode="auto">
            <a:xfrm>
              <a:off x="2619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719</a:t>
              </a:r>
            </a:p>
          </p:txBody>
        </p:sp>
        <p:sp>
          <p:nvSpPr>
            <p:cNvPr id="2406" name="Text Box 476"/>
            <p:cNvSpPr txBox="1">
              <a:spLocks noChangeArrowheads="1"/>
            </p:cNvSpPr>
            <p:nvPr/>
          </p:nvSpPr>
          <p:spPr bwMode="auto">
            <a:xfrm>
              <a:off x="2868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720</a:t>
              </a:r>
            </a:p>
          </p:txBody>
        </p:sp>
        <p:sp>
          <p:nvSpPr>
            <p:cNvPr id="2407" name="Text Box 477"/>
            <p:cNvSpPr txBox="1">
              <a:spLocks noChangeArrowheads="1"/>
            </p:cNvSpPr>
            <p:nvPr/>
          </p:nvSpPr>
          <p:spPr bwMode="auto">
            <a:xfrm>
              <a:off x="3117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724</a:t>
              </a:r>
            </a:p>
          </p:txBody>
        </p:sp>
        <p:sp>
          <p:nvSpPr>
            <p:cNvPr id="2408" name="Text Box 478"/>
            <p:cNvSpPr txBox="1">
              <a:spLocks noChangeArrowheads="1"/>
            </p:cNvSpPr>
            <p:nvPr/>
          </p:nvSpPr>
          <p:spPr bwMode="auto">
            <a:xfrm>
              <a:off x="3366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727</a:t>
              </a:r>
            </a:p>
          </p:txBody>
        </p:sp>
        <p:sp>
          <p:nvSpPr>
            <p:cNvPr id="2409" name="Text Box 479"/>
            <p:cNvSpPr txBox="1">
              <a:spLocks noChangeArrowheads="1"/>
            </p:cNvSpPr>
            <p:nvPr/>
          </p:nvSpPr>
          <p:spPr bwMode="auto">
            <a:xfrm>
              <a:off x="3615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731</a:t>
              </a:r>
            </a:p>
          </p:txBody>
        </p:sp>
        <p:sp>
          <p:nvSpPr>
            <p:cNvPr id="2410" name="Text Box 480"/>
            <p:cNvSpPr txBox="1">
              <a:spLocks noChangeArrowheads="1"/>
            </p:cNvSpPr>
            <p:nvPr/>
          </p:nvSpPr>
          <p:spPr bwMode="auto">
            <a:xfrm>
              <a:off x="3864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732</a:t>
              </a:r>
            </a:p>
          </p:txBody>
        </p:sp>
        <p:sp>
          <p:nvSpPr>
            <p:cNvPr id="2411" name="Text Box 481"/>
            <p:cNvSpPr txBox="1">
              <a:spLocks noChangeArrowheads="1"/>
            </p:cNvSpPr>
            <p:nvPr/>
          </p:nvSpPr>
          <p:spPr bwMode="auto">
            <a:xfrm>
              <a:off x="4113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734</a:t>
              </a:r>
            </a:p>
          </p:txBody>
        </p:sp>
        <p:sp>
          <p:nvSpPr>
            <p:cNvPr id="2412" name="Text Box 482"/>
            <p:cNvSpPr txBox="1">
              <a:spLocks noChangeArrowheads="1"/>
            </p:cNvSpPr>
            <p:nvPr/>
          </p:nvSpPr>
          <p:spPr bwMode="auto">
            <a:xfrm>
              <a:off x="4362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740</a:t>
              </a:r>
            </a:p>
          </p:txBody>
        </p:sp>
        <p:sp>
          <p:nvSpPr>
            <p:cNvPr id="2413" name="Text Box 483"/>
            <p:cNvSpPr txBox="1">
              <a:spLocks noChangeArrowheads="1"/>
            </p:cNvSpPr>
            <p:nvPr/>
          </p:nvSpPr>
          <p:spPr bwMode="auto">
            <a:xfrm>
              <a:off x="4611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754</a:t>
              </a:r>
            </a:p>
          </p:txBody>
        </p:sp>
        <p:sp>
          <p:nvSpPr>
            <p:cNvPr id="2414" name="Text Box 484"/>
            <p:cNvSpPr txBox="1">
              <a:spLocks noChangeArrowheads="1"/>
            </p:cNvSpPr>
            <p:nvPr/>
          </p:nvSpPr>
          <p:spPr bwMode="auto">
            <a:xfrm>
              <a:off x="4860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757</a:t>
              </a:r>
            </a:p>
          </p:txBody>
        </p:sp>
        <p:sp>
          <p:nvSpPr>
            <p:cNvPr id="2415" name="Text Box 485"/>
            <p:cNvSpPr txBox="1">
              <a:spLocks noChangeArrowheads="1"/>
            </p:cNvSpPr>
            <p:nvPr/>
          </p:nvSpPr>
          <p:spPr bwMode="auto">
            <a:xfrm>
              <a:off x="5109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760</a:t>
              </a:r>
            </a:p>
          </p:txBody>
        </p:sp>
        <p:sp>
          <p:nvSpPr>
            <p:cNvPr id="2416" name="Text Box 486"/>
            <p:cNvSpPr txBox="1">
              <a:spLocks noChangeArrowheads="1"/>
            </p:cNvSpPr>
            <p:nvPr/>
          </p:nvSpPr>
          <p:spPr bwMode="auto">
            <a:xfrm>
              <a:off x="5354" y="288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762</a:t>
              </a:r>
            </a:p>
          </p:txBody>
        </p:sp>
        <p:sp>
          <p:nvSpPr>
            <p:cNvPr id="2417" name="Text Box 487"/>
            <p:cNvSpPr txBox="1">
              <a:spLocks noChangeArrowheads="1"/>
            </p:cNvSpPr>
            <p:nvPr/>
          </p:nvSpPr>
          <p:spPr bwMode="auto">
            <a:xfrm>
              <a:off x="129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763</a:t>
              </a:r>
            </a:p>
          </p:txBody>
        </p:sp>
        <p:sp>
          <p:nvSpPr>
            <p:cNvPr id="2418" name="Text Box 488"/>
            <p:cNvSpPr txBox="1">
              <a:spLocks noChangeArrowheads="1"/>
            </p:cNvSpPr>
            <p:nvPr/>
          </p:nvSpPr>
          <p:spPr bwMode="auto">
            <a:xfrm>
              <a:off x="378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765</a:t>
              </a:r>
            </a:p>
          </p:txBody>
        </p:sp>
        <p:sp>
          <p:nvSpPr>
            <p:cNvPr id="2419" name="Text Box 489"/>
            <p:cNvSpPr txBox="1">
              <a:spLocks noChangeArrowheads="1"/>
            </p:cNvSpPr>
            <p:nvPr/>
          </p:nvSpPr>
          <p:spPr bwMode="auto">
            <a:xfrm>
              <a:off x="627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769</a:t>
              </a:r>
            </a:p>
          </p:txBody>
        </p:sp>
        <p:sp>
          <p:nvSpPr>
            <p:cNvPr id="2420" name="Text Box 490"/>
            <p:cNvSpPr txBox="1">
              <a:spLocks noChangeArrowheads="1"/>
            </p:cNvSpPr>
            <p:nvPr/>
          </p:nvSpPr>
          <p:spPr bwMode="auto">
            <a:xfrm>
              <a:off x="876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770</a:t>
              </a:r>
            </a:p>
          </p:txBody>
        </p:sp>
        <p:sp>
          <p:nvSpPr>
            <p:cNvPr id="2421" name="Text Box 491"/>
            <p:cNvSpPr txBox="1">
              <a:spLocks noChangeArrowheads="1"/>
            </p:cNvSpPr>
            <p:nvPr/>
          </p:nvSpPr>
          <p:spPr bwMode="auto">
            <a:xfrm>
              <a:off x="1125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772</a:t>
              </a:r>
            </a:p>
          </p:txBody>
        </p:sp>
        <p:sp>
          <p:nvSpPr>
            <p:cNvPr id="2422" name="Text Box 492"/>
            <p:cNvSpPr txBox="1">
              <a:spLocks noChangeArrowheads="1"/>
            </p:cNvSpPr>
            <p:nvPr/>
          </p:nvSpPr>
          <p:spPr bwMode="auto">
            <a:xfrm>
              <a:off x="1374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773</a:t>
              </a:r>
            </a:p>
          </p:txBody>
        </p:sp>
        <p:sp>
          <p:nvSpPr>
            <p:cNvPr id="2423" name="Text Box 493"/>
            <p:cNvSpPr txBox="1">
              <a:spLocks noChangeArrowheads="1"/>
            </p:cNvSpPr>
            <p:nvPr/>
          </p:nvSpPr>
          <p:spPr bwMode="auto">
            <a:xfrm>
              <a:off x="1623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774</a:t>
              </a:r>
            </a:p>
          </p:txBody>
        </p:sp>
        <p:sp>
          <p:nvSpPr>
            <p:cNvPr id="2424" name="Text Box 494"/>
            <p:cNvSpPr txBox="1">
              <a:spLocks noChangeArrowheads="1"/>
            </p:cNvSpPr>
            <p:nvPr/>
          </p:nvSpPr>
          <p:spPr bwMode="auto">
            <a:xfrm>
              <a:off x="1872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775</a:t>
              </a:r>
            </a:p>
          </p:txBody>
        </p:sp>
        <p:sp>
          <p:nvSpPr>
            <p:cNvPr id="2425" name="Text Box 495"/>
            <p:cNvSpPr txBox="1">
              <a:spLocks noChangeArrowheads="1"/>
            </p:cNvSpPr>
            <p:nvPr/>
          </p:nvSpPr>
          <p:spPr bwMode="auto">
            <a:xfrm>
              <a:off x="2122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779</a:t>
              </a:r>
            </a:p>
          </p:txBody>
        </p:sp>
        <p:sp>
          <p:nvSpPr>
            <p:cNvPr id="2426" name="Text Box 496"/>
            <p:cNvSpPr txBox="1">
              <a:spLocks noChangeArrowheads="1"/>
            </p:cNvSpPr>
            <p:nvPr/>
          </p:nvSpPr>
          <p:spPr bwMode="auto">
            <a:xfrm>
              <a:off x="2370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781</a:t>
              </a:r>
            </a:p>
          </p:txBody>
        </p:sp>
        <p:sp>
          <p:nvSpPr>
            <p:cNvPr id="2427" name="Text Box 497"/>
            <p:cNvSpPr txBox="1">
              <a:spLocks noChangeArrowheads="1"/>
            </p:cNvSpPr>
            <p:nvPr/>
          </p:nvSpPr>
          <p:spPr bwMode="auto">
            <a:xfrm>
              <a:off x="2619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785</a:t>
              </a:r>
            </a:p>
          </p:txBody>
        </p:sp>
        <p:sp>
          <p:nvSpPr>
            <p:cNvPr id="2428" name="Text Box 498"/>
            <p:cNvSpPr txBox="1">
              <a:spLocks noChangeArrowheads="1"/>
            </p:cNvSpPr>
            <p:nvPr/>
          </p:nvSpPr>
          <p:spPr bwMode="auto">
            <a:xfrm>
              <a:off x="2868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786</a:t>
              </a:r>
            </a:p>
          </p:txBody>
        </p:sp>
        <p:sp>
          <p:nvSpPr>
            <p:cNvPr id="2429" name="Text Box 499"/>
            <p:cNvSpPr txBox="1">
              <a:spLocks noChangeArrowheads="1"/>
            </p:cNvSpPr>
            <p:nvPr/>
          </p:nvSpPr>
          <p:spPr bwMode="auto">
            <a:xfrm>
              <a:off x="3117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801</a:t>
              </a:r>
            </a:p>
          </p:txBody>
        </p:sp>
        <p:sp>
          <p:nvSpPr>
            <p:cNvPr id="2430" name="Text Box 500"/>
            <p:cNvSpPr txBox="1">
              <a:spLocks noChangeArrowheads="1"/>
            </p:cNvSpPr>
            <p:nvPr/>
          </p:nvSpPr>
          <p:spPr bwMode="auto">
            <a:xfrm>
              <a:off x="3366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802</a:t>
              </a:r>
            </a:p>
          </p:txBody>
        </p:sp>
        <p:sp>
          <p:nvSpPr>
            <p:cNvPr id="2431" name="Text Box 501"/>
            <p:cNvSpPr txBox="1">
              <a:spLocks noChangeArrowheads="1"/>
            </p:cNvSpPr>
            <p:nvPr/>
          </p:nvSpPr>
          <p:spPr bwMode="auto">
            <a:xfrm>
              <a:off x="3616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803</a:t>
              </a:r>
            </a:p>
          </p:txBody>
        </p:sp>
        <p:sp>
          <p:nvSpPr>
            <p:cNvPr id="2432" name="Text Box 502"/>
            <p:cNvSpPr txBox="1">
              <a:spLocks noChangeArrowheads="1"/>
            </p:cNvSpPr>
            <p:nvPr/>
          </p:nvSpPr>
          <p:spPr bwMode="auto">
            <a:xfrm>
              <a:off x="3864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804</a:t>
              </a:r>
            </a:p>
          </p:txBody>
        </p:sp>
        <p:sp>
          <p:nvSpPr>
            <p:cNvPr id="2433" name="Text Box 503"/>
            <p:cNvSpPr txBox="1">
              <a:spLocks noChangeArrowheads="1"/>
            </p:cNvSpPr>
            <p:nvPr/>
          </p:nvSpPr>
          <p:spPr bwMode="auto">
            <a:xfrm>
              <a:off x="4113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805</a:t>
              </a:r>
            </a:p>
          </p:txBody>
        </p:sp>
        <p:sp>
          <p:nvSpPr>
            <p:cNvPr id="2434" name="Text Box 504"/>
            <p:cNvSpPr txBox="1">
              <a:spLocks noChangeArrowheads="1"/>
            </p:cNvSpPr>
            <p:nvPr/>
          </p:nvSpPr>
          <p:spPr bwMode="auto">
            <a:xfrm>
              <a:off x="4363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806</a:t>
              </a:r>
            </a:p>
          </p:txBody>
        </p:sp>
        <p:sp>
          <p:nvSpPr>
            <p:cNvPr id="2435" name="Text Box 505"/>
            <p:cNvSpPr txBox="1">
              <a:spLocks noChangeArrowheads="1"/>
            </p:cNvSpPr>
            <p:nvPr/>
          </p:nvSpPr>
          <p:spPr bwMode="auto">
            <a:xfrm>
              <a:off x="4611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808</a:t>
              </a:r>
            </a:p>
          </p:txBody>
        </p:sp>
        <p:sp>
          <p:nvSpPr>
            <p:cNvPr id="2436" name="Text Box 506"/>
            <p:cNvSpPr txBox="1">
              <a:spLocks noChangeArrowheads="1"/>
            </p:cNvSpPr>
            <p:nvPr/>
          </p:nvSpPr>
          <p:spPr bwMode="auto">
            <a:xfrm>
              <a:off x="4860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810</a:t>
              </a:r>
            </a:p>
          </p:txBody>
        </p:sp>
        <p:sp>
          <p:nvSpPr>
            <p:cNvPr id="2437" name="Text Box 507"/>
            <p:cNvSpPr txBox="1">
              <a:spLocks noChangeArrowheads="1"/>
            </p:cNvSpPr>
            <p:nvPr/>
          </p:nvSpPr>
          <p:spPr bwMode="auto">
            <a:xfrm>
              <a:off x="5109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812</a:t>
              </a:r>
            </a:p>
          </p:txBody>
        </p:sp>
        <p:sp>
          <p:nvSpPr>
            <p:cNvPr id="2438" name="Text Box 508"/>
            <p:cNvSpPr txBox="1">
              <a:spLocks noChangeArrowheads="1"/>
            </p:cNvSpPr>
            <p:nvPr/>
          </p:nvSpPr>
          <p:spPr bwMode="auto">
            <a:xfrm>
              <a:off x="5354" y="313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813</a:t>
              </a:r>
            </a:p>
          </p:txBody>
        </p:sp>
        <p:sp>
          <p:nvSpPr>
            <p:cNvPr id="2439" name="Text Box 509"/>
            <p:cNvSpPr txBox="1">
              <a:spLocks noChangeArrowheads="1"/>
            </p:cNvSpPr>
            <p:nvPr/>
          </p:nvSpPr>
          <p:spPr bwMode="auto">
            <a:xfrm>
              <a:off x="129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814</a:t>
              </a:r>
            </a:p>
          </p:txBody>
        </p:sp>
        <p:sp>
          <p:nvSpPr>
            <p:cNvPr id="2440" name="Text Box 510"/>
            <p:cNvSpPr txBox="1">
              <a:spLocks noChangeArrowheads="1"/>
            </p:cNvSpPr>
            <p:nvPr/>
          </p:nvSpPr>
          <p:spPr bwMode="auto">
            <a:xfrm>
              <a:off x="378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815</a:t>
              </a:r>
            </a:p>
          </p:txBody>
        </p:sp>
        <p:sp>
          <p:nvSpPr>
            <p:cNvPr id="2441" name="Text Box 511"/>
            <p:cNvSpPr txBox="1">
              <a:spLocks noChangeArrowheads="1"/>
            </p:cNvSpPr>
            <p:nvPr/>
          </p:nvSpPr>
          <p:spPr bwMode="auto">
            <a:xfrm>
              <a:off x="627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816</a:t>
              </a:r>
            </a:p>
          </p:txBody>
        </p:sp>
        <p:sp>
          <p:nvSpPr>
            <p:cNvPr id="2442" name="Text Box 512"/>
            <p:cNvSpPr txBox="1">
              <a:spLocks noChangeArrowheads="1"/>
            </p:cNvSpPr>
            <p:nvPr/>
          </p:nvSpPr>
          <p:spPr bwMode="auto">
            <a:xfrm>
              <a:off x="876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817</a:t>
              </a:r>
            </a:p>
          </p:txBody>
        </p:sp>
        <p:sp>
          <p:nvSpPr>
            <p:cNvPr id="2443" name="Text Box 513"/>
            <p:cNvSpPr txBox="1">
              <a:spLocks noChangeArrowheads="1"/>
            </p:cNvSpPr>
            <p:nvPr/>
          </p:nvSpPr>
          <p:spPr bwMode="auto">
            <a:xfrm>
              <a:off x="1125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818</a:t>
              </a:r>
            </a:p>
          </p:txBody>
        </p:sp>
        <p:sp>
          <p:nvSpPr>
            <p:cNvPr id="2444" name="Text Box 514"/>
            <p:cNvSpPr txBox="1">
              <a:spLocks noChangeArrowheads="1"/>
            </p:cNvSpPr>
            <p:nvPr/>
          </p:nvSpPr>
          <p:spPr bwMode="auto">
            <a:xfrm>
              <a:off x="1374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828</a:t>
              </a:r>
            </a:p>
          </p:txBody>
        </p:sp>
        <p:sp>
          <p:nvSpPr>
            <p:cNvPr id="2445" name="Text Box 515"/>
            <p:cNvSpPr txBox="1">
              <a:spLocks noChangeArrowheads="1"/>
            </p:cNvSpPr>
            <p:nvPr/>
          </p:nvSpPr>
          <p:spPr bwMode="auto">
            <a:xfrm>
              <a:off x="1623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830</a:t>
              </a:r>
            </a:p>
          </p:txBody>
        </p:sp>
        <p:sp>
          <p:nvSpPr>
            <p:cNvPr id="2446" name="Text Box 516"/>
            <p:cNvSpPr txBox="1">
              <a:spLocks noChangeArrowheads="1"/>
            </p:cNvSpPr>
            <p:nvPr/>
          </p:nvSpPr>
          <p:spPr bwMode="auto">
            <a:xfrm>
              <a:off x="1872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831</a:t>
              </a:r>
            </a:p>
          </p:txBody>
        </p:sp>
        <p:sp>
          <p:nvSpPr>
            <p:cNvPr id="2447" name="Text Box 517"/>
            <p:cNvSpPr txBox="1">
              <a:spLocks noChangeArrowheads="1"/>
            </p:cNvSpPr>
            <p:nvPr/>
          </p:nvSpPr>
          <p:spPr bwMode="auto">
            <a:xfrm>
              <a:off x="2121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832</a:t>
              </a:r>
            </a:p>
          </p:txBody>
        </p:sp>
        <p:sp>
          <p:nvSpPr>
            <p:cNvPr id="2448" name="Text Box 518"/>
            <p:cNvSpPr txBox="1">
              <a:spLocks noChangeArrowheads="1"/>
            </p:cNvSpPr>
            <p:nvPr/>
          </p:nvSpPr>
          <p:spPr bwMode="auto">
            <a:xfrm>
              <a:off x="2371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835</a:t>
              </a:r>
            </a:p>
          </p:txBody>
        </p:sp>
        <p:sp>
          <p:nvSpPr>
            <p:cNvPr id="2449" name="Text Box 519"/>
            <p:cNvSpPr txBox="1">
              <a:spLocks noChangeArrowheads="1"/>
            </p:cNvSpPr>
            <p:nvPr/>
          </p:nvSpPr>
          <p:spPr bwMode="auto">
            <a:xfrm>
              <a:off x="2620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843</a:t>
              </a:r>
            </a:p>
          </p:txBody>
        </p:sp>
        <p:sp>
          <p:nvSpPr>
            <p:cNvPr id="2450" name="Text Box 520"/>
            <p:cNvSpPr txBox="1">
              <a:spLocks noChangeArrowheads="1"/>
            </p:cNvSpPr>
            <p:nvPr/>
          </p:nvSpPr>
          <p:spPr bwMode="auto">
            <a:xfrm>
              <a:off x="2869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845</a:t>
              </a:r>
            </a:p>
          </p:txBody>
        </p:sp>
        <p:sp>
          <p:nvSpPr>
            <p:cNvPr id="2451" name="Text Box 521"/>
            <p:cNvSpPr txBox="1">
              <a:spLocks noChangeArrowheads="1"/>
            </p:cNvSpPr>
            <p:nvPr/>
          </p:nvSpPr>
          <p:spPr bwMode="auto">
            <a:xfrm>
              <a:off x="3117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847</a:t>
              </a:r>
            </a:p>
          </p:txBody>
        </p:sp>
        <p:sp>
          <p:nvSpPr>
            <p:cNvPr id="2452" name="Text Box 522"/>
            <p:cNvSpPr txBox="1">
              <a:spLocks noChangeArrowheads="1"/>
            </p:cNvSpPr>
            <p:nvPr/>
          </p:nvSpPr>
          <p:spPr bwMode="auto">
            <a:xfrm>
              <a:off x="3367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848</a:t>
              </a:r>
            </a:p>
          </p:txBody>
        </p:sp>
        <p:sp>
          <p:nvSpPr>
            <p:cNvPr id="2453" name="Text Box 523"/>
            <p:cNvSpPr txBox="1">
              <a:spLocks noChangeArrowheads="1"/>
            </p:cNvSpPr>
            <p:nvPr/>
          </p:nvSpPr>
          <p:spPr bwMode="auto">
            <a:xfrm>
              <a:off x="3615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850</a:t>
              </a:r>
            </a:p>
          </p:txBody>
        </p:sp>
        <p:sp>
          <p:nvSpPr>
            <p:cNvPr id="2454" name="Text Box 524"/>
            <p:cNvSpPr txBox="1">
              <a:spLocks noChangeArrowheads="1"/>
            </p:cNvSpPr>
            <p:nvPr/>
          </p:nvSpPr>
          <p:spPr bwMode="auto">
            <a:xfrm>
              <a:off x="3864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856</a:t>
              </a:r>
            </a:p>
          </p:txBody>
        </p:sp>
        <p:sp>
          <p:nvSpPr>
            <p:cNvPr id="2455" name="Text Box 525"/>
            <p:cNvSpPr txBox="1">
              <a:spLocks noChangeArrowheads="1"/>
            </p:cNvSpPr>
            <p:nvPr/>
          </p:nvSpPr>
          <p:spPr bwMode="auto">
            <a:xfrm>
              <a:off x="4113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857</a:t>
              </a:r>
            </a:p>
          </p:txBody>
        </p:sp>
        <p:sp>
          <p:nvSpPr>
            <p:cNvPr id="2456" name="Text Box 526"/>
            <p:cNvSpPr txBox="1">
              <a:spLocks noChangeArrowheads="1"/>
            </p:cNvSpPr>
            <p:nvPr/>
          </p:nvSpPr>
          <p:spPr bwMode="auto">
            <a:xfrm>
              <a:off x="4362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858</a:t>
              </a:r>
            </a:p>
          </p:txBody>
        </p:sp>
        <p:sp>
          <p:nvSpPr>
            <p:cNvPr id="2457" name="Text Box 527"/>
            <p:cNvSpPr txBox="1">
              <a:spLocks noChangeArrowheads="1"/>
            </p:cNvSpPr>
            <p:nvPr/>
          </p:nvSpPr>
          <p:spPr bwMode="auto">
            <a:xfrm>
              <a:off x="4611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859</a:t>
              </a:r>
            </a:p>
          </p:txBody>
        </p:sp>
        <p:sp>
          <p:nvSpPr>
            <p:cNvPr id="2458" name="Text Box 528"/>
            <p:cNvSpPr txBox="1">
              <a:spLocks noChangeArrowheads="1"/>
            </p:cNvSpPr>
            <p:nvPr/>
          </p:nvSpPr>
          <p:spPr bwMode="auto">
            <a:xfrm>
              <a:off x="4860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860</a:t>
              </a:r>
            </a:p>
          </p:txBody>
        </p:sp>
        <p:sp>
          <p:nvSpPr>
            <p:cNvPr id="2459" name="Text Box 529"/>
            <p:cNvSpPr txBox="1">
              <a:spLocks noChangeArrowheads="1"/>
            </p:cNvSpPr>
            <p:nvPr/>
          </p:nvSpPr>
          <p:spPr bwMode="auto">
            <a:xfrm>
              <a:off x="5109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862</a:t>
              </a:r>
            </a:p>
          </p:txBody>
        </p:sp>
        <p:sp>
          <p:nvSpPr>
            <p:cNvPr id="2460" name="Text Box 530"/>
            <p:cNvSpPr txBox="1">
              <a:spLocks noChangeArrowheads="1"/>
            </p:cNvSpPr>
            <p:nvPr/>
          </p:nvSpPr>
          <p:spPr bwMode="auto">
            <a:xfrm>
              <a:off x="5354" y="3376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863</a:t>
              </a:r>
            </a:p>
          </p:txBody>
        </p:sp>
        <p:sp>
          <p:nvSpPr>
            <p:cNvPr id="2461" name="Text Box 531"/>
            <p:cNvSpPr txBox="1">
              <a:spLocks noChangeArrowheads="1"/>
            </p:cNvSpPr>
            <p:nvPr/>
          </p:nvSpPr>
          <p:spPr bwMode="auto">
            <a:xfrm>
              <a:off x="129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864</a:t>
              </a:r>
            </a:p>
          </p:txBody>
        </p:sp>
        <p:sp>
          <p:nvSpPr>
            <p:cNvPr id="2462" name="Text Box 532"/>
            <p:cNvSpPr txBox="1">
              <a:spLocks noChangeArrowheads="1"/>
            </p:cNvSpPr>
            <p:nvPr/>
          </p:nvSpPr>
          <p:spPr bwMode="auto">
            <a:xfrm>
              <a:off x="378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865</a:t>
              </a:r>
            </a:p>
          </p:txBody>
        </p:sp>
        <p:sp>
          <p:nvSpPr>
            <p:cNvPr id="2463" name="Text Box 533"/>
            <p:cNvSpPr txBox="1">
              <a:spLocks noChangeArrowheads="1"/>
            </p:cNvSpPr>
            <p:nvPr/>
          </p:nvSpPr>
          <p:spPr bwMode="auto">
            <a:xfrm>
              <a:off x="627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870</a:t>
              </a:r>
            </a:p>
          </p:txBody>
        </p:sp>
        <p:sp>
          <p:nvSpPr>
            <p:cNvPr id="2464" name="Text Box 534"/>
            <p:cNvSpPr txBox="1">
              <a:spLocks noChangeArrowheads="1"/>
            </p:cNvSpPr>
            <p:nvPr/>
          </p:nvSpPr>
          <p:spPr bwMode="auto">
            <a:xfrm>
              <a:off x="876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878</a:t>
              </a:r>
            </a:p>
          </p:txBody>
        </p:sp>
        <p:sp>
          <p:nvSpPr>
            <p:cNvPr id="2465" name="Text Box 535"/>
            <p:cNvSpPr txBox="1">
              <a:spLocks noChangeArrowheads="1"/>
            </p:cNvSpPr>
            <p:nvPr/>
          </p:nvSpPr>
          <p:spPr bwMode="auto">
            <a:xfrm>
              <a:off x="1125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901</a:t>
              </a:r>
            </a:p>
          </p:txBody>
        </p:sp>
        <p:sp>
          <p:nvSpPr>
            <p:cNvPr id="2466" name="Text Box 536"/>
            <p:cNvSpPr txBox="1">
              <a:spLocks noChangeArrowheads="1"/>
            </p:cNvSpPr>
            <p:nvPr/>
          </p:nvSpPr>
          <p:spPr bwMode="auto">
            <a:xfrm>
              <a:off x="1374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903</a:t>
              </a:r>
            </a:p>
          </p:txBody>
        </p:sp>
        <p:sp>
          <p:nvSpPr>
            <p:cNvPr id="2467" name="Text Box 537"/>
            <p:cNvSpPr txBox="1">
              <a:spLocks noChangeArrowheads="1"/>
            </p:cNvSpPr>
            <p:nvPr/>
          </p:nvSpPr>
          <p:spPr bwMode="auto">
            <a:xfrm>
              <a:off x="1623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904</a:t>
              </a:r>
            </a:p>
          </p:txBody>
        </p:sp>
        <p:sp>
          <p:nvSpPr>
            <p:cNvPr id="2468" name="Text Box 538"/>
            <p:cNvSpPr txBox="1">
              <a:spLocks noChangeArrowheads="1"/>
            </p:cNvSpPr>
            <p:nvPr/>
          </p:nvSpPr>
          <p:spPr bwMode="auto">
            <a:xfrm>
              <a:off x="1872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906</a:t>
              </a:r>
            </a:p>
          </p:txBody>
        </p:sp>
        <p:sp>
          <p:nvSpPr>
            <p:cNvPr id="2469" name="Text Box 539"/>
            <p:cNvSpPr txBox="1">
              <a:spLocks noChangeArrowheads="1"/>
            </p:cNvSpPr>
            <p:nvPr/>
          </p:nvSpPr>
          <p:spPr bwMode="auto">
            <a:xfrm>
              <a:off x="2121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907</a:t>
              </a:r>
            </a:p>
          </p:txBody>
        </p:sp>
        <p:sp>
          <p:nvSpPr>
            <p:cNvPr id="2470" name="Text Box 540"/>
            <p:cNvSpPr txBox="1">
              <a:spLocks noChangeArrowheads="1"/>
            </p:cNvSpPr>
            <p:nvPr/>
          </p:nvSpPr>
          <p:spPr bwMode="auto">
            <a:xfrm>
              <a:off x="2370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908</a:t>
              </a:r>
            </a:p>
          </p:txBody>
        </p:sp>
        <p:sp>
          <p:nvSpPr>
            <p:cNvPr id="2471" name="Text Box 541"/>
            <p:cNvSpPr txBox="1">
              <a:spLocks noChangeArrowheads="1"/>
            </p:cNvSpPr>
            <p:nvPr/>
          </p:nvSpPr>
          <p:spPr bwMode="auto">
            <a:xfrm>
              <a:off x="2619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909</a:t>
              </a:r>
            </a:p>
          </p:txBody>
        </p:sp>
        <p:sp>
          <p:nvSpPr>
            <p:cNvPr id="2472" name="Text Box 542"/>
            <p:cNvSpPr txBox="1">
              <a:spLocks noChangeArrowheads="1"/>
            </p:cNvSpPr>
            <p:nvPr/>
          </p:nvSpPr>
          <p:spPr bwMode="auto">
            <a:xfrm>
              <a:off x="2868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910</a:t>
              </a:r>
            </a:p>
          </p:txBody>
        </p:sp>
        <p:sp>
          <p:nvSpPr>
            <p:cNvPr id="2473" name="Text Box 543"/>
            <p:cNvSpPr txBox="1">
              <a:spLocks noChangeArrowheads="1"/>
            </p:cNvSpPr>
            <p:nvPr/>
          </p:nvSpPr>
          <p:spPr bwMode="auto">
            <a:xfrm>
              <a:off x="3117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912</a:t>
              </a:r>
            </a:p>
          </p:txBody>
        </p:sp>
        <p:sp>
          <p:nvSpPr>
            <p:cNvPr id="2474" name="Text Box 544"/>
            <p:cNvSpPr txBox="1">
              <a:spLocks noChangeArrowheads="1"/>
            </p:cNvSpPr>
            <p:nvPr/>
          </p:nvSpPr>
          <p:spPr bwMode="auto">
            <a:xfrm>
              <a:off x="3366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913</a:t>
              </a:r>
            </a:p>
          </p:txBody>
        </p:sp>
        <p:sp>
          <p:nvSpPr>
            <p:cNvPr id="2475" name="Text Box 545"/>
            <p:cNvSpPr txBox="1">
              <a:spLocks noChangeArrowheads="1"/>
            </p:cNvSpPr>
            <p:nvPr/>
          </p:nvSpPr>
          <p:spPr bwMode="auto">
            <a:xfrm>
              <a:off x="3615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914</a:t>
              </a:r>
            </a:p>
          </p:txBody>
        </p:sp>
        <p:sp>
          <p:nvSpPr>
            <p:cNvPr id="2476" name="Text Box 546"/>
            <p:cNvSpPr txBox="1">
              <a:spLocks noChangeArrowheads="1"/>
            </p:cNvSpPr>
            <p:nvPr/>
          </p:nvSpPr>
          <p:spPr bwMode="auto">
            <a:xfrm>
              <a:off x="3864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915</a:t>
              </a:r>
            </a:p>
          </p:txBody>
        </p:sp>
        <p:sp>
          <p:nvSpPr>
            <p:cNvPr id="2477" name="Text Box 547"/>
            <p:cNvSpPr txBox="1">
              <a:spLocks noChangeArrowheads="1"/>
            </p:cNvSpPr>
            <p:nvPr/>
          </p:nvSpPr>
          <p:spPr bwMode="auto">
            <a:xfrm>
              <a:off x="4113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916</a:t>
              </a:r>
            </a:p>
          </p:txBody>
        </p:sp>
        <p:sp>
          <p:nvSpPr>
            <p:cNvPr id="2478" name="Text Box 548"/>
            <p:cNvSpPr txBox="1">
              <a:spLocks noChangeArrowheads="1"/>
            </p:cNvSpPr>
            <p:nvPr/>
          </p:nvSpPr>
          <p:spPr bwMode="auto">
            <a:xfrm>
              <a:off x="4362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917</a:t>
              </a:r>
            </a:p>
          </p:txBody>
        </p:sp>
        <p:sp>
          <p:nvSpPr>
            <p:cNvPr id="2479" name="Text Box 549"/>
            <p:cNvSpPr txBox="1">
              <a:spLocks noChangeArrowheads="1"/>
            </p:cNvSpPr>
            <p:nvPr/>
          </p:nvSpPr>
          <p:spPr bwMode="auto">
            <a:xfrm>
              <a:off x="4611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918</a:t>
              </a:r>
            </a:p>
          </p:txBody>
        </p:sp>
        <p:sp>
          <p:nvSpPr>
            <p:cNvPr id="2480" name="Text Box 550"/>
            <p:cNvSpPr txBox="1">
              <a:spLocks noChangeArrowheads="1"/>
            </p:cNvSpPr>
            <p:nvPr/>
          </p:nvSpPr>
          <p:spPr bwMode="auto">
            <a:xfrm>
              <a:off x="4860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919</a:t>
              </a:r>
            </a:p>
          </p:txBody>
        </p:sp>
        <p:sp>
          <p:nvSpPr>
            <p:cNvPr id="2481" name="Text Box 551"/>
            <p:cNvSpPr txBox="1">
              <a:spLocks noChangeArrowheads="1"/>
            </p:cNvSpPr>
            <p:nvPr/>
          </p:nvSpPr>
          <p:spPr bwMode="auto">
            <a:xfrm>
              <a:off x="5109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920</a:t>
              </a:r>
            </a:p>
          </p:txBody>
        </p:sp>
        <p:sp>
          <p:nvSpPr>
            <p:cNvPr id="2482" name="Text Box 552"/>
            <p:cNvSpPr txBox="1">
              <a:spLocks noChangeArrowheads="1"/>
            </p:cNvSpPr>
            <p:nvPr/>
          </p:nvSpPr>
          <p:spPr bwMode="auto">
            <a:xfrm>
              <a:off x="5354" y="362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925</a:t>
              </a:r>
            </a:p>
          </p:txBody>
        </p:sp>
        <p:sp>
          <p:nvSpPr>
            <p:cNvPr id="2483" name="Text Box 553"/>
            <p:cNvSpPr txBox="1">
              <a:spLocks noChangeArrowheads="1"/>
            </p:cNvSpPr>
            <p:nvPr/>
          </p:nvSpPr>
          <p:spPr bwMode="auto">
            <a:xfrm>
              <a:off x="129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928</a:t>
              </a:r>
            </a:p>
          </p:txBody>
        </p:sp>
        <p:sp>
          <p:nvSpPr>
            <p:cNvPr id="2484" name="Text Box 554"/>
            <p:cNvSpPr txBox="1">
              <a:spLocks noChangeArrowheads="1"/>
            </p:cNvSpPr>
            <p:nvPr/>
          </p:nvSpPr>
          <p:spPr bwMode="auto">
            <a:xfrm>
              <a:off x="378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931</a:t>
              </a:r>
            </a:p>
          </p:txBody>
        </p:sp>
        <p:sp>
          <p:nvSpPr>
            <p:cNvPr id="2485" name="Text Box 555"/>
            <p:cNvSpPr txBox="1">
              <a:spLocks noChangeArrowheads="1"/>
            </p:cNvSpPr>
            <p:nvPr/>
          </p:nvSpPr>
          <p:spPr bwMode="auto">
            <a:xfrm>
              <a:off x="627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936</a:t>
              </a:r>
            </a:p>
          </p:txBody>
        </p:sp>
        <p:sp>
          <p:nvSpPr>
            <p:cNvPr id="2486" name="Text Box 556"/>
            <p:cNvSpPr txBox="1">
              <a:spLocks noChangeArrowheads="1"/>
            </p:cNvSpPr>
            <p:nvPr/>
          </p:nvSpPr>
          <p:spPr bwMode="auto">
            <a:xfrm>
              <a:off x="876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937</a:t>
              </a:r>
            </a:p>
          </p:txBody>
        </p:sp>
        <p:sp>
          <p:nvSpPr>
            <p:cNvPr id="2487" name="Text Box 557"/>
            <p:cNvSpPr txBox="1">
              <a:spLocks noChangeArrowheads="1"/>
            </p:cNvSpPr>
            <p:nvPr/>
          </p:nvSpPr>
          <p:spPr bwMode="auto">
            <a:xfrm>
              <a:off x="1125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940</a:t>
              </a:r>
            </a:p>
          </p:txBody>
        </p:sp>
        <p:sp>
          <p:nvSpPr>
            <p:cNvPr id="2488" name="Text Box 558"/>
            <p:cNvSpPr txBox="1">
              <a:spLocks noChangeArrowheads="1"/>
            </p:cNvSpPr>
            <p:nvPr/>
          </p:nvSpPr>
          <p:spPr bwMode="auto">
            <a:xfrm>
              <a:off x="1374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941</a:t>
              </a:r>
            </a:p>
          </p:txBody>
        </p:sp>
        <p:sp>
          <p:nvSpPr>
            <p:cNvPr id="2489" name="Text Box 559"/>
            <p:cNvSpPr txBox="1">
              <a:spLocks noChangeArrowheads="1"/>
            </p:cNvSpPr>
            <p:nvPr/>
          </p:nvSpPr>
          <p:spPr bwMode="auto">
            <a:xfrm>
              <a:off x="1623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947</a:t>
              </a:r>
            </a:p>
          </p:txBody>
        </p:sp>
        <p:sp>
          <p:nvSpPr>
            <p:cNvPr id="2490" name="Text Box 560"/>
            <p:cNvSpPr txBox="1">
              <a:spLocks noChangeArrowheads="1"/>
            </p:cNvSpPr>
            <p:nvPr/>
          </p:nvSpPr>
          <p:spPr bwMode="auto">
            <a:xfrm>
              <a:off x="1872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949</a:t>
              </a:r>
            </a:p>
          </p:txBody>
        </p:sp>
        <p:sp>
          <p:nvSpPr>
            <p:cNvPr id="2491" name="Text Box 561"/>
            <p:cNvSpPr txBox="1">
              <a:spLocks noChangeArrowheads="1"/>
            </p:cNvSpPr>
            <p:nvPr/>
          </p:nvSpPr>
          <p:spPr bwMode="auto">
            <a:xfrm>
              <a:off x="2121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951</a:t>
              </a:r>
            </a:p>
          </p:txBody>
        </p:sp>
        <p:sp>
          <p:nvSpPr>
            <p:cNvPr id="2492" name="Text Box 562"/>
            <p:cNvSpPr txBox="1">
              <a:spLocks noChangeArrowheads="1"/>
            </p:cNvSpPr>
            <p:nvPr/>
          </p:nvSpPr>
          <p:spPr bwMode="auto">
            <a:xfrm>
              <a:off x="2370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952</a:t>
              </a:r>
            </a:p>
          </p:txBody>
        </p:sp>
        <p:sp>
          <p:nvSpPr>
            <p:cNvPr id="2493" name="Text Box 563"/>
            <p:cNvSpPr txBox="1">
              <a:spLocks noChangeArrowheads="1"/>
            </p:cNvSpPr>
            <p:nvPr/>
          </p:nvSpPr>
          <p:spPr bwMode="auto">
            <a:xfrm>
              <a:off x="2619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954</a:t>
              </a:r>
            </a:p>
          </p:txBody>
        </p:sp>
        <p:sp>
          <p:nvSpPr>
            <p:cNvPr id="2494" name="Text Box 564"/>
            <p:cNvSpPr txBox="1">
              <a:spLocks noChangeArrowheads="1"/>
            </p:cNvSpPr>
            <p:nvPr/>
          </p:nvSpPr>
          <p:spPr bwMode="auto">
            <a:xfrm>
              <a:off x="2868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956</a:t>
              </a:r>
            </a:p>
          </p:txBody>
        </p:sp>
        <p:sp>
          <p:nvSpPr>
            <p:cNvPr id="2495" name="Text Box 565"/>
            <p:cNvSpPr txBox="1">
              <a:spLocks noChangeArrowheads="1"/>
            </p:cNvSpPr>
            <p:nvPr/>
          </p:nvSpPr>
          <p:spPr bwMode="auto">
            <a:xfrm>
              <a:off x="3117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959</a:t>
              </a:r>
            </a:p>
          </p:txBody>
        </p:sp>
        <p:sp>
          <p:nvSpPr>
            <p:cNvPr id="2496" name="Text Box 566"/>
            <p:cNvSpPr txBox="1">
              <a:spLocks noChangeArrowheads="1"/>
            </p:cNvSpPr>
            <p:nvPr/>
          </p:nvSpPr>
          <p:spPr bwMode="auto">
            <a:xfrm>
              <a:off x="3366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970</a:t>
              </a:r>
            </a:p>
          </p:txBody>
        </p:sp>
        <p:sp>
          <p:nvSpPr>
            <p:cNvPr id="2497" name="Text Box 567"/>
            <p:cNvSpPr txBox="1">
              <a:spLocks noChangeArrowheads="1"/>
            </p:cNvSpPr>
            <p:nvPr/>
          </p:nvSpPr>
          <p:spPr bwMode="auto">
            <a:xfrm>
              <a:off x="3615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971</a:t>
              </a:r>
            </a:p>
          </p:txBody>
        </p:sp>
        <p:sp>
          <p:nvSpPr>
            <p:cNvPr id="2498" name="Text Box 568"/>
            <p:cNvSpPr txBox="1">
              <a:spLocks noChangeArrowheads="1"/>
            </p:cNvSpPr>
            <p:nvPr/>
          </p:nvSpPr>
          <p:spPr bwMode="auto">
            <a:xfrm>
              <a:off x="3864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972</a:t>
              </a:r>
            </a:p>
          </p:txBody>
        </p:sp>
        <p:sp>
          <p:nvSpPr>
            <p:cNvPr id="2499" name="Text Box 569"/>
            <p:cNvSpPr txBox="1">
              <a:spLocks noChangeArrowheads="1"/>
            </p:cNvSpPr>
            <p:nvPr/>
          </p:nvSpPr>
          <p:spPr bwMode="auto">
            <a:xfrm>
              <a:off x="4113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973</a:t>
              </a:r>
            </a:p>
          </p:txBody>
        </p:sp>
        <p:sp>
          <p:nvSpPr>
            <p:cNvPr id="2500" name="Text Box 570"/>
            <p:cNvSpPr txBox="1">
              <a:spLocks noChangeArrowheads="1"/>
            </p:cNvSpPr>
            <p:nvPr/>
          </p:nvSpPr>
          <p:spPr bwMode="auto">
            <a:xfrm>
              <a:off x="4362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978</a:t>
              </a:r>
            </a:p>
          </p:txBody>
        </p:sp>
        <p:sp>
          <p:nvSpPr>
            <p:cNvPr id="2501" name="Text Box 571"/>
            <p:cNvSpPr txBox="1">
              <a:spLocks noChangeArrowheads="1"/>
            </p:cNvSpPr>
            <p:nvPr/>
          </p:nvSpPr>
          <p:spPr bwMode="auto">
            <a:xfrm>
              <a:off x="4611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979</a:t>
              </a:r>
            </a:p>
          </p:txBody>
        </p:sp>
        <p:sp>
          <p:nvSpPr>
            <p:cNvPr id="2502" name="Text Box 572"/>
            <p:cNvSpPr txBox="1">
              <a:spLocks noChangeArrowheads="1"/>
            </p:cNvSpPr>
            <p:nvPr/>
          </p:nvSpPr>
          <p:spPr bwMode="auto">
            <a:xfrm>
              <a:off x="4860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980</a:t>
              </a:r>
            </a:p>
          </p:txBody>
        </p:sp>
        <p:sp>
          <p:nvSpPr>
            <p:cNvPr id="2503" name="Text Box 573"/>
            <p:cNvSpPr txBox="1">
              <a:spLocks noChangeArrowheads="1"/>
            </p:cNvSpPr>
            <p:nvPr/>
          </p:nvSpPr>
          <p:spPr bwMode="auto">
            <a:xfrm>
              <a:off x="5109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985</a:t>
              </a:r>
            </a:p>
          </p:txBody>
        </p:sp>
        <p:sp>
          <p:nvSpPr>
            <p:cNvPr id="2504" name="Text Box 574"/>
            <p:cNvSpPr txBox="1">
              <a:spLocks noChangeArrowheads="1"/>
            </p:cNvSpPr>
            <p:nvPr/>
          </p:nvSpPr>
          <p:spPr bwMode="auto">
            <a:xfrm>
              <a:off x="5354" y="388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989</a:t>
              </a:r>
            </a:p>
          </p:txBody>
        </p:sp>
        <p:sp>
          <p:nvSpPr>
            <p:cNvPr id="2505" name="Text Box 455"/>
            <p:cNvSpPr txBox="1">
              <a:spLocks noChangeArrowheads="1"/>
            </p:cNvSpPr>
            <p:nvPr/>
          </p:nvSpPr>
          <p:spPr bwMode="auto">
            <a:xfrm>
              <a:off x="3117" y="2631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651</a:t>
              </a:r>
            </a:p>
          </p:txBody>
        </p:sp>
      </p:grpSp>
      <p:sp>
        <p:nvSpPr>
          <p:cNvPr id="86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Linear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618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1079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1079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1079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11079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11079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11079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2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11079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1079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" fill="hold"/>
                                        <p:tgtEl>
                                          <p:spTgt spid="11079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30"/>
                            </p:stCondLst>
                            <p:childTnLst>
                              <p:par>
                                <p:cTn id="2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" fill="hold"/>
                                        <p:tgtEl>
                                          <p:spTgt spid="11079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2" dur="10" fill="hold"/>
                                        <p:tgtEl>
                                          <p:spTgt spid="11079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" fill="hold"/>
                                        <p:tgtEl>
                                          <p:spTgt spid="11079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4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11079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1079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1079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3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11079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1079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1079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6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11079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11079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11079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67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" fill="hold"/>
                                        <p:tgtEl>
                                          <p:spTgt spid="11079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2" dur="10" fill="hold"/>
                                        <p:tgtEl>
                                          <p:spTgt spid="11079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" fill="hold"/>
                                        <p:tgtEl>
                                          <p:spTgt spid="11079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78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11079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11079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11079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890"/>
                            </p:stCondLst>
                            <p:childTnLst>
                              <p:par>
                                <p:cTn id="5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" fill="hold"/>
                                        <p:tgtEl>
                                          <p:spTgt spid="11079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2" dur="10" fill="hold"/>
                                        <p:tgtEl>
                                          <p:spTgt spid="11079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10" fill="hold"/>
                                        <p:tgtEl>
                                          <p:spTgt spid="11079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11079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11079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11079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110"/>
                            </p:stCondLst>
                            <p:childTnLst>
                              <p:par>
                                <p:cTn id="6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" fill="hold"/>
                                        <p:tgtEl>
                                          <p:spTgt spid="11079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2" dur="10" fill="hold"/>
                                        <p:tgtEl>
                                          <p:spTgt spid="11079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" fill="hold"/>
                                        <p:tgtEl>
                                          <p:spTgt spid="11079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220"/>
                            </p:stCondLst>
                            <p:childTnLst>
                              <p:par>
                                <p:cTn id="6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" fill="hold"/>
                                        <p:tgtEl>
                                          <p:spTgt spid="11079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7" dur="10" fill="hold"/>
                                        <p:tgtEl>
                                          <p:spTgt spid="11079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" fill="hold"/>
                                        <p:tgtEl>
                                          <p:spTgt spid="11079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330"/>
                            </p:stCondLst>
                            <p:childTnLst>
                              <p:par>
                                <p:cTn id="7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" fill="hold"/>
                                        <p:tgtEl>
                                          <p:spTgt spid="11079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2" dur="10" fill="hold"/>
                                        <p:tgtEl>
                                          <p:spTgt spid="11079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" fill="hold"/>
                                        <p:tgtEl>
                                          <p:spTgt spid="11079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440"/>
                            </p:stCondLst>
                            <p:childTnLst>
                              <p:par>
                                <p:cTn id="7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" fill="hold"/>
                                        <p:tgtEl>
                                          <p:spTgt spid="11079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7" dur="10" fill="hold"/>
                                        <p:tgtEl>
                                          <p:spTgt spid="11079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" fill="hold"/>
                                        <p:tgtEl>
                                          <p:spTgt spid="11079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50"/>
                            </p:stCondLst>
                            <p:childTnLst>
                              <p:par>
                                <p:cTn id="8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10" fill="hold"/>
                                        <p:tgtEl>
                                          <p:spTgt spid="11079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82" dur="10" fill="hold"/>
                                        <p:tgtEl>
                                          <p:spTgt spid="11079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" fill="hold"/>
                                        <p:tgtEl>
                                          <p:spTgt spid="11079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660"/>
                            </p:stCondLst>
                            <p:childTnLst>
                              <p:par>
                                <p:cTn id="8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" fill="hold"/>
                                        <p:tgtEl>
                                          <p:spTgt spid="11079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87" dur="10" fill="hold"/>
                                        <p:tgtEl>
                                          <p:spTgt spid="11079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" fill="hold"/>
                                        <p:tgtEl>
                                          <p:spTgt spid="11079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770"/>
                            </p:stCondLst>
                            <p:childTnLst>
                              <p:par>
                                <p:cTn id="9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" fill="hold"/>
                                        <p:tgtEl>
                                          <p:spTgt spid="11079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92" dur="10" fill="hold"/>
                                        <p:tgtEl>
                                          <p:spTgt spid="11079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" fill="hold"/>
                                        <p:tgtEl>
                                          <p:spTgt spid="11079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880"/>
                            </p:stCondLst>
                            <p:childTnLst>
                              <p:par>
                                <p:cTn id="9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" fill="hold"/>
                                        <p:tgtEl>
                                          <p:spTgt spid="11079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97" dur="10" fill="hold"/>
                                        <p:tgtEl>
                                          <p:spTgt spid="11079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" fill="hold"/>
                                        <p:tgtEl>
                                          <p:spTgt spid="11079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990"/>
                            </p:stCondLst>
                            <p:childTnLst>
                              <p:par>
                                <p:cTn id="10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" fill="hold"/>
                                        <p:tgtEl>
                                          <p:spTgt spid="11079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11079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11079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0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" fill="hold"/>
                                        <p:tgtEl>
                                          <p:spTgt spid="11079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11079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" fill="hold"/>
                                        <p:tgtEl>
                                          <p:spTgt spid="11079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2210"/>
                            </p:stCondLst>
                            <p:childTnLst>
                              <p:par>
                                <p:cTn id="11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10" fill="hold"/>
                                        <p:tgtEl>
                                          <p:spTgt spid="11079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12" dur="10" fill="hold"/>
                                        <p:tgtEl>
                                          <p:spTgt spid="11079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11079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2320"/>
                            </p:stCondLst>
                            <p:childTnLst>
                              <p:par>
                                <p:cTn id="11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" fill="hold"/>
                                        <p:tgtEl>
                                          <p:spTgt spid="11079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17" dur="10" fill="hold"/>
                                        <p:tgtEl>
                                          <p:spTgt spid="11079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" fill="hold"/>
                                        <p:tgtEl>
                                          <p:spTgt spid="11079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2430"/>
                            </p:stCondLst>
                            <p:childTnLst>
                              <p:par>
                                <p:cTn id="12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0" fill="hold"/>
                                        <p:tgtEl>
                                          <p:spTgt spid="11079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22" dur="10" fill="hold"/>
                                        <p:tgtEl>
                                          <p:spTgt spid="11079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10" fill="hold"/>
                                        <p:tgtEl>
                                          <p:spTgt spid="11079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2540"/>
                            </p:stCondLst>
                            <p:childTnLst>
                              <p:par>
                                <p:cTn id="12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11079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11079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11079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2650"/>
                            </p:stCondLst>
                            <p:childTnLst>
                              <p:par>
                                <p:cTn id="13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10" fill="hold"/>
                                        <p:tgtEl>
                                          <p:spTgt spid="11079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32" dur="10" fill="hold"/>
                                        <p:tgtEl>
                                          <p:spTgt spid="11079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10" fill="hold"/>
                                        <p:tgtEl>
                                          <p:spTgt spid="11079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2760"/>
                            </p:stCondLst>
                            <p:childTnLst>
                              <p:par>
                                <p:cTn id="13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10" fill="hold"/>
                                        <p:tgtEl>
                                          <p:spTgt spid="11079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37" dur="10" fill="hold"/>
                                        <p:tgtEl>
                                          <p:spTgt spid="11079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10" fill="hold"/>
                                        <p:tgtEl>
                                          <p:spTgt spid="11079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2870"/>
                            </p:stCondLst>
                            <p:childTnLst>
                              <p:par>
                                <p:cTn id="14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10" fill="hold"/>
                                        <p:tgtEl>
                                          <p:spTgt spid="11079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42" dur="10" fill="hold"/>
                                        <p:tgtEl>
                                          <p:spTgt spid="11079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10" fill="hold"/>
                                        <p:tgtEl>
                                          <p:spTgt spid="11079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2980"/>
                            </p:stCondLst>
                            <p:childTnLst>
                              <p:par>
                                <p:cTn id="14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" fill="hold"/>
                                        <p:tgtEl>
                                          <p:spTgt spid="11079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47" dur="10" fill="hold"/>
                                        <p:tgtEl>
                                          <p:spTgt spid="11079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" fill="hold"/>
                                        <p:tgtEl>
                                          <p:spTgt spid="11079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3090"/>
                            </p:stCondLst>
                            <p:childTnLst>
                              <p:par>
                                <p:cTn id="15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51" dur="10" fill="hold"/>
                                        <p:tgtEl>
                                          <p:spTgt spid="11079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52" dur="10" fill="hold"/>
                                        <p:tgtEl>
                                          <p:spTgt spid="11079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10" fill="hold"/>
                                        <p:tgtEl>
                                          <p:spTgt spid="11079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5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10" fill="hold"/>
                                        <p:tgtEl>
                                          <p:spTgt spid="11080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57" dur="10" fill="hold"/>
                                        <p:tgtEl>
                                          <p:spTgt spid="11080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10" fill="hold"/>
                                        <p:tgtEl>
                                          <p:spTgt spid="11080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3310"/>
                            </p:stCondLst>
                            <p:childTnLst>
                              <p:par>
                                <p:cTn id="16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10" fill="hold"/>
                                        <p:tgtEl>
                                          <p:spTgt spid="11080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62" dur="10" fill="hold"/>
                                        <p:tgtEl>
                                          <p:spTgt spid="11080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11080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3420"/>
                            </p:stCondLst>
                            <p:childTnLst>
                              <p:par>
                                <p:cTn id="16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11080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11080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10" fill="hold"/>
                                        <p:tgtEl>
                                          <p:spTgt spid="11080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3530"/>
                            </p:stCondLst>
                            <p:childTnLst>
                              <p:par>
                                <p:cTn id="17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10" fill="hold"/>
                                        <p:tgtEl>
                                          <p:spTgt spid="11080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72" dur="10" fill="hold"/>
                                        <p:tgtEl>
                                          <p:spTgt spid="11080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10" fill="hold"/>
                                        <p:tgtEl>
                                          <p:spTgt spid="11080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3640"/>
                            </p:stCondLst>
                            <p:childTnLst>
                              <p:par>
                                <p:cTn id="17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10" fill="hold"/>
                                        <p:tgtEl>
                                          <p:spTgt spid="11080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77" dur="10" fill="hold"/>
                                        <p:tgtEl>
                                          <p:spTgt spid="11080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0" fill="hold"/>
                                        <p:tgtEl>
                                          <p:spTgt spid="11080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18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10" fill="hold"/>
                                        <p:tgtEl>
                                          <p:spTgt spid="11080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82" dur="10" fill="hold"/>
                                        <p:tgtEl>
                                          <p:spTgt spid="11080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10" fill="hold"/>
                                        <p:tgtEl>
                                          <p:spTgt spid="11080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3860"/>
                            </p:stCondLst>
                            <p:childTnLst>
                              <p:par>
                                <p:cTn id="18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10" fill="hold"/>
                                        <p:tgtEl>
                                          <p:spTgt spid="11080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87" dur="10" fill="hold"/>
                                        <p:tgtEl>
                                          <p:spTgt spid="11080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10" fill="hold"/>
                                        <p:tgtEl>
                                          <p:spTgt spid="11080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3970"/>
                            </p:stCondLst>
                            <p:childTnLst>
                              <p:par>
                                <p:cTn id="19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10" fill="hold"/>
                                        <p:tgtEl>
                                          <p:spTgt spid="11080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92" dur="10" fill="hold"/>
                                        <p:tgtEl>
                                          <p:spTgt spid="11080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10" fill="hold"/>
                                        <p:tgtEl>
                                          <p:spTgt spid="11080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4080"/>
                            </p:stCondLst>
                            <p:childTnLst>
                              <p:par>
                                <p:cTn id="19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10" fill="hold"/>
                                        <p:tgtEl>
                                          <p:spTgt spid="11080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197" dur="10" fill="hold"/>
                                        <p:tgtEl>
                                          <p:spTgt spid="11080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10" fill="hold"/>
                                        <p:tgtEl>
                                          <p:spTgt spid="11080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4190"/>
                            </p:stCondLst>
                            <p:childTnLst>
                              <p:par>
                                <p:cTn id="20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10" fill="hold"/>
                                        <p:tgtEl>
                                          <p:spTgt spid="11080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02" dur="10" fill="hold"/>
                                        <p:tgtEl>
                                          <p:spTgt spid="11080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11080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4300"/>
                            </p:stCondLst>
                            <p:childTnLst>
                              <p:par>
                                <p:cTn id="20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10" fill="hold"/>
                                        <p:tgtEl>
                                          <p:spTgt spid="11080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11080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0" fill="hold"/>
                                        <p:tgtEl>
                                          <p:spTgt spid="11080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 nodeType="afterGroup">
                            <p:stCondLst>
                              <p:cond delay="4410"/>
                            </p:stCondLst>
                            <p:childTnLst>
                              <p:par>
                                <p:cTn id="21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10" fill="hold"/>
                                        <p:tgtEl>
                                          <p:spTgt spid="11080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12" dur="10" fill="hold"/>
                                        <p:tgtEl>
                                          <p:spTgt spid="11080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10" fill="hold"/>
                                        <p:tgtEl>
                                          <p:spTgt spid="11080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4520"/>
                            </p:stCondLst>
                            <p:childTnLst>
                              <p:par>
                                <p:cTn id="21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10" fill="hold"/>
                                        <p:tgtEl>
                                          <p:spTgt spid="11080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17" dur="10" fill="hold"/>
                                        <p:tgtEl>
                                          <p:spTgt spid="11080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10" fill="hold"/>
                                        <p:tgtEl>
                                          <p:spTgt spid="11080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4630"/>
                            </p:stCondLst>
                            <p:childTnLst>
                              <p:par>
                                <p:cTn id="22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10" fill="hold"/>
                                        <p:tgtEl>
                                          <p:spTgt spid="11080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22" dur="10" fill="hold"/>
                                        <p:tgtEl>
                                          <p:spTgt spid="11080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10" fill="hold"/>
                                        <p:tgtEl>
                                          <p:spTgt spid="11080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 nodeType="afterGroup">
                            <p:stCondLst>
                              <p:cond delay="4740"/>
                            </p:stCondLst>
                            <p:childTnLst>
                              <p:par>
                                <p:cTn id="22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10" fill="hold"/>
                                        <p:tgtEl>
                                          <p:spTgt spid="11080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27" dur="10" fill="hold"/>
                                        <p:tgtEl>
                                          <p:spTgt spid="11080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10" fill="hold"/>
                                        <p:tgtEl>
                                          <p:spTgt spid="11080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 nodeType="afterGroup">
                            <p:stCondLst>
                              <p:cond delay="4850"/>
                            </p:stCondLst>
                            <p:childTnLst>
                              <p:par>
                                <p:cTn id="23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10" fill="hold"/>
                                        <p:tgtEl>
                                          <p:spTgt spid="11080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32" dur="10" fill="hold"/>
                                        <p:tgtEl>
                                          <p:spTgt spid="11080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10" fill="hold"/>
                                        <p:tgtEl>
                                          <p:spTgt spid="11080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 nodeType="afterGroup">
                            <p:stCondLst>
                              <p:cond delay="4960"/>
                            </p:stCondLst>
                            <p:childTnLst>
                              <p:par>
                                <p:cTn id="23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10" fill="hold"/>
                                        <p:tgtEl>
                                          <p:spTgt spid="11080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37" dur="10" fill="hold"/>
                                        <p:tgtEl>
                                          <p:spTgt spid="11080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0" fill="hold"/>
                                        <p:tgtEl>
                                          <p:spTgt spid="11080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 nodeType="afterGroup">
                            <p:stCondLst>
                              <p:cond delay="5070"/>
                            </p:stCondLst>
                            <p:childTnLst>
                              <p:par>
                                <p:cTn id="24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10" fill="hold"/>
                                        <p:tgtEl>
                                          <p:spTgt spid="11080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42" dur="10" fill="hold"/>
                                        <p:tgtEl>
                                          <p:spTgt spid="11080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10" fill="hold"/>
                                        <p:tgtEl>
                                          <p:spTgt spid="11080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 nodeType="afterGroup">
                            <p:stCondLst>
                              <p:cond delay="5180"/>
                            </p:stCondLst>
                            <p:childTnLst>
                              <p:par>
                                <p:cTn id="24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10" fill="hold"/>
                                        <p:tgtEl>
                                          <p:spTgt spid="11080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47" dur="10" fill="hold"/>
                                        <p:tgtEl>
                                          <p:spTgt spid="11080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10" fill="hold"/>
                                        <p:tgtEl>
                                          <p:spTgt spid="11080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 nodeType="afterGroup">
                            <p:stCondLst>
                              <p:cond delay="5290"/>
                            </p:stCondLst>
                            <p:childTnLst>
                              <p:par>
                                <p:cTn id="25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51" dur="10" fill="hold"/>
                                        <p:tgtEl>
                                          <p:spTgt spid="11080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52" dur="10" fill="hold"/>
                                        <p:tgtEl>
                                          <p:spTgt spid="11080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10" fill="hold"/>
                                        <p:tgtEl>
                                          <p:spTgt spid="11080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25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10" fill="hold"/>
                                        <p:tgtEl>
                                          <p:spTgt spid="11080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57" dur="10" fill="hold"/>
                                        <p:tgtEl>
                                          <p:spTgt spid="11080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" dur="10" fill="hold"/>
                                        <p:tgtEl>
                                          <p:spTgt spid="11080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 nodeType="afterGroup">
                            <p:stCondLst>
                              <p:cond delay="5510"/>
                            </p:stCondLst>
                            <p:childTnLst>
                              <p:par>
                                <p:cTn id="26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10" fill="hold"/>
                                        <p:tgtEl>
                                          <p:spTgt spid="11080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62" dur="10" fill="hold"/>
                                        <p:tgtEl>
                                          <p:spTgt spid="11080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10" fill="hold"/>
                                        <p:tgtEl>
                                          <p:spTgt spid="11080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 nodeType="afterGroup">
                            <p:stCondLst>
                              <p:cond delay="5620"/>
                            </p:stCondLst>
                            <p:childTnLst>
                              <p:par>
                                <p:cTn id="26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10" fill="hold"/>
                                        <p:tgtEl>
                                          <p:spTgt spid="11080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67" dur="10" fill="hold"/>
                                        <p:tgtEl>
                                          <p:spTgt spid="11080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0" fill="hold"/>
                                        <p:tgtEl>
                                          <p:spTgt spid="11080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 nodeType="afterGroup">
                            <p:stCondLst>
                              <p:cond delay="5730"/>
                            </p:stCondLst>
                            <p:childTnLst>
                              <p:par>
                                <p:cTn id="27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10" fill="hold"/>
                                        <p:tgtEl>
                                          <p:spTgt spid="11080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72" dur="10" fill="hold"/>
                                        <p:tgtEl>
                                          <p:spTgt spid="11080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10" fill="hold"/>
                                        <p:tgtEl>
                                          <p:spTgt spid="11080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 nodeType="afterGroup">
                            <p:stCondLst>
                              <p:cond delay="5840"/>
                            </p:stCondLst>
                            <p:childTnLst>
                              <p:par>
                                <p:cTn id="27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76" dur="10" fill="hold"/>
                                        <p:tgtEl>
                                          <p:spTgt spid="11080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77" dur="10" fill="hold"/>
                                        <p:tgtEl>
                                          <p:spTgt spid="11080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8" dur="10" fill="hold"/>
                                        <p:tgtEl>
                                          <p:spTgt spid="11080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 nodeType="afterGroup">
                            <p:stCondLst>
                              <p:cond delay="5950"/>
                            </p:stCondLst>
                            <p:childTnLst>
                              <p:par>
                                <p:cTn id="28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10" fill="hold"/>
                                        <p:tgtEl>
                                          <p:spTgt spid="11080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82" dur="10" fill="hold"/>
                                        <p:tgtEl>
                                          <p:spTgt spid="11080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10" fill="hold"/>
                                        <p:tgtEl>
                                          <p:spTgt spid="11080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 nodeType="afterGroup">
                            <p:stCondLst>
                              <p:cond delay="6060"/>
                            </p:stCondLst>
                            <p:childTnLst>
                              <p:par>
                                <p:cTn id="28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86" dur="10" fill="hold"/>
                                        <p:tgtEl>
                                          <p:spTgt spid="1108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87" dur="10" fill="hold"/>
                                        <p:tgtEl>
                                          <p:spTgt spid="1108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10" fill="hold"/>
                                        <p:tgtEl>
                                          <p:spTgt spid="1108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 nodeType="afterGroup">
                            <p:stCondLst>
                              <p:cond delay="6170"/>
                            </p:stCondLst>
                            <p:childTnLst>
                              <p:par>
                                <p:cTn id="29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91" dur="10" fill="hold"/>
                                        <p:tgtEl>
                                          <p:spTgt spid="11080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92" dur="10" fill="hold"/>
                                        <p:tgtEl>
                                          <p:spTgt spid="11080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3" dur="10" fill="hold"/>
                                        <p:tgtEl>
                                          <p:spTgt spid="11080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 nodeType="afterGroup">
                            <p:stCondLst>
                              <p:cond delay="6280"/>
                            </p:stCondLst>
                            <p:childTnLst>
                              <p:par>
                                <p:cTn id="29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10" fill="hold"/>
                                        <p:tgtEl>
                                          <p:spTgt spid="11080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297" dur="10" fill="hold"/>
                                        <p:tgtEl>
                                          <p:spTgt spid="11080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10" fill="hold"/>
                                        <p:tgtEl>
                                          <p:spTgt spid="11080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 nodeType="afterGroup">
                            <p:stCondLst>
                              <p:cond delay="6390"/>
                            </p:stCondLst>
                            <p:childTnLst>
                              <p:par>
                                <p:cTn id="30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01" dur="10" fill="hold"/>
                                        <p:tgtEl>
                                          <p:spTgt spid="11080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02" dur="10" fill="hold"/>
                                        <p:tgtEl>
                                          <p:spTgt spid="11080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3" dur="10" fill="hold"/>
                                        <p:tgtEl>
                                          <p:spTgt spid="11080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0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10" fill="hold"/>
                                        <p:tgtEl>
                                          <p:spTgt spid="11080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07" dur="10" fill="hold"/>
                                        <p:tgtEl>
                                          <p:spTgt spid="11080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10" fill="hold"/>
                                        <p:tgtEl>
                                          <p:spTgt spid="11080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 nodeType="afterGroup">
                            <p:stCondLst>
                              <p:cond delay="6610"/>
                            </p:stCondLst>
                            <p:childTnLst>
                              <p:par>
                                <p:cTn id="31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11" dur="10" fill="hold"/>
                                        <p:tgtEl>
                                          <p:spTgt spid="11080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12" dur="10" fill="hold"/>
                                        <p:tgtEl>
                                          <p:spTgt spid="11080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3" dur="10" fill="hold"/>
                                        <p:tgtEl>
                                          <p:spTgt spid="11080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 nodeType="afterGroup">
                            <p:stCondLst>
                              <p:cond delay="6720"/>
                            </p:stCondLst>
                            <p:childTnLst>
                              <p:par>
                                <p:cTn id="31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10" fill="hold"/>
                                        <p:tgtEl>
                                          <p:spTgt spid="11080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17" dur="10" fill="hold"/>
                                        <p:tgtEl>
                                          <p:spTgt spid="11080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8" dur="10" fill="hold"/>
                                        <p:tgtEl>
                                          <p:spTgt spid="11080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 nodeType="afterGroup">
                            <p:stCondLst>
                              <p:cond delay="6830"/>
                            </p:stCondLst>
                            <p:childTnLst>
                              <p:par>
                                <p:cTn id="32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21" dur="10" fill="hold"/>
                                        <p:tgtEl>
                                          <p:spTgt spid="11080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22" dur="10" fill="hold"/>
                                        <p:tgtEl>
                                          <p:spTgt spid="11080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0" fill="hold"/>
                                        <p:tgtEl>
                                          <p:spTgt spid="11080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 nodeType="afterGroup">
                            <p:stCondLst>
                              <p:cond delay="6940"/>
                            </p:stCondLst>
                            <p:childTnLst>
                              <p:par>
                                <p:cTn id="32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10" fill="hold"/>
                                        <p:tgtEl>
                                          <p:spTgt spid="11080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27" dur="10" fill="hold"/>
                                        <p:tgtEl>
                                          <p:spTgt spid="11080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8" dur="10" fill="hold"/>
                                        <p:tgtEl>
                                          <p:spTgt spid="11080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 nodeType="afterGroup">
                            <p:stCondLst>
                              <p:cond delay="7050"/>
                            </p:stCondLst>
                            <p:childTnLst>
                              <p:par>
                                <p:cTn id="33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10" fill="hold"/>
                                        <p:tgtEl>
                                          <p:spTgt spid="11080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32" dur="10" fill="hold"/>
                                        <p:tgtEl>
                                          <p:spTgt spid="11080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0" fill="hold"/>
                                        <p:tgtEl>
                                          <p:spTgt spid="11080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 nodeType="afterGroup">
                            <p:stCondLst>
                              <p:cond delay="7160"/>
                            </p:stCondLst>
                            <p:childTnLst>
                              <p:par>
                                <p:cTn id="33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36" dur="10" fill="hold"/>
                                        <p:tgtEl>
                                          <p:spTgt spid="11080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37" dur="10" fill="hold"/>
                                        <p:tgtEl>
                                          <p:spTgt spid="11080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8" dur="10" fill="hold"/>
                                        <p:tgtEl>
                                          <p:spTgt spid="11080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 nodeType="afterGroup">
                            <p:stCondLst>
                              <p:cond delay="7270"/>
                            </p:stCondLst>
                            <p:childTnLst>
                              <p:par>
                                <p:cTn id="34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10" fill="hold"/>
                                        <p:tgtEl>
                                          <p:spTgt spid="11080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42" dur="10" fill="hold"/>
                                        <p:tgtEl>
                                          <p:spTgt spid="11080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10" fill="hold"/>
                                        <p:tgtEl>
                                          <p:spTgt spid="11080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 nodeType="afterGroup">
                            <p:stCondLst>
                              <p:cond delay="7380"/>
                            </p:stCondLst>
                            <p:childTnLst>
                              <p:par>
                                <p:cTn id="34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46" dur="10" fill="hold"/>
                                        <p:tgtEl>
                                          <p:spTgt spid="11080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47" dur="10" fill="hold"/>
                                        <p:tgtEl>
                                          <p:spTgt spid="11080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8" dur="10" fill="hold"/>
                                        <p:tgtEl>
                                          <p:spTgt spid="11080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 nodeType="afterGroup">
                            <p:stCondLst>
                              <p:cond delay="7490"/>
                            </p:stCondLst>
                            <p:childTnLst>
                              <p:par>
                                <p:cTn id="35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51" dur="10" fill="hold"/>
                                        <p:tgtEl>
                                          <p:spTgt spid="11080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52" dur="10" fill="hold"/>
                                        <p:tgtEl>
                                          <p:spTgt spid="11080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3" dur="10" fill="hold"/>
                                        <p:tgtEl>
                                          <p:spTgt spid="11080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 nodeType="afterGroup">
                            <p:stCondLst>
                              <p:cond delay="7600"/>
                            </p:stCondLst>
                            <p:childTnLst>
                              <p:par>
                                <p:cTn id="35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10" fill="hold"/>
                                        <p:tgtEl>
                                          <p:spTgt spid="11080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57" dur="10" fill="hold"/>
                                        <p:tgtEl>
                                          <p:spTgt spid="11080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8" dur="10" fill="hold"/>
                                        <p:tgtEl>
                                          <p:spTgt spid="11080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 nodeType="afterGroup">
                            <p:stCondLst>
                              <p:cond delay="7710"/>
                            </p:stCondLst>
                            <p:childTnLst>
                              <p:par>
                                <p:cTn id="36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10" fill="hold"/>
                                        <p:tgtEl>
                                          <p:spTgt spid="11080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62" dur="10" fill="hold"/>
                                        <p:tgtEl>
                                          <p:spTgt spid="11080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0" fill="hold"/>
                                        <p:tgtEl>
                                          <p:spTgt spid="11080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 nodeType="afterGroup">
                            <p:stCondLst>
                              <p:cond delay="7820"/>
                            </p:stCondLst>
                            <p:childTnLst>
                              <p:par>
                                <p:cTn id="36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66" dur="10" fill="hold"/>
                                        <p:tgtEl>
                                          <p:spTgt spid="11080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67" dur="10" fill="hold"/>
                                        <p:tgtEl>
                                          <p:spTgt spid="11080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8" dur="10" fill="hold"/>
                                        <p:tgtEl>
                                          <p:spTgt spid="11080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 nodeType="afterGroup">
                            <p:stCondLst>
                              <p:cond delay="7930"/>
                            </p:stCondLst>
                            <p:childTnLst>
                              <p:par>
                                <p:cTn id="37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10" fill="hold"/>
                                        <p:tgtEl>
                                          <p:spTgt spid="11080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72" dur="10" fill="hold"/>
                                        <p:tgtEl>
                                          <p:spTgt spid="11080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3" dur="10" fill="hold"/>
                                        <p:tgtEl>
                                          <p:spTgt spid="11080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 nodeType="afterGroup">
                            <p:stCondLst>
                              <p:cond delay="8040"/>
                            </p:stCondLst>
                            <p:childTnLst>
                              <p:par>
                                <p:cTn id="37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76" dur="10" fill="hold"/>
                                        <p:tgtEl>
                                          <p:spTgt spid="11080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77" dur="10" fill="hold"/>
                                        <p:tgtEl>
                                          <p:spTgt spid="11080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8" dur="10" fill="hold"/>
                                        <p:tgtEl>
                                          <p:spTgt spid="11080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 nodeType="afterGroup">
                            <p:stCondLst>
                              <p:cond delay="8150"/>
                            </p:stCondLst>
                            <p:childTnLst>
                              <p:par>
                                <p:cTn id="38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81" dur="10" fill="hold"/>
                                        <p:tgtEl>
                                          <p:spTgt spid="11080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82" dur="10" fill="hold"/>
                                        <p:tgtEl>
                                          <p:spTgt spid="11080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3" dur="10" fill="hold"/>
                                        <p:tgtEl>
                                          <p:spTgt spid="11080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 nodeType="afterGroup">
                            <p:stCondLst>
                              <p:cond delay="8260"/>
                            </p:stCondLst>
                            <p:childTnLst>
                              <p:par>
                                <p:cTn id="38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86" dur="10" fill="hold"/>
                                        <p:tgtEl>
                                          <p:spTgt spid="11080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87" dur="10" fill="hold"/>
                                        <p:tgtEl>
                                          <p:spTgt spid="11080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8" dur="10" fill="hold"/>
                                        <p:tgtEl>
                                          <p:spTgt spid="11080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 nodeType="afterGroup">
                            <p:stCondLst>
                              <p:cond delay="8370"/>
                            </p:stCondLst>
                            <p:childTnLst>
                              <p:par>
                                <p:cTn id="39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91" dur="10" fill="hold"/>
                                        <p:tgtEl>
                                          <p:spTgt spid="11080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92" dur="10" fill="hold"/>
                                        <p:tgtEl>
                                          <p:spTgt spid="11080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3" dur="10" fill="hold"/>
                                        <p:tgtEl>
                                          <p:spTgt spid="11080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 nodeType="afterGroup">
                            <p:stCondLst>
                              <p:cond delay="8480"/>
                            </p:stCondLst>
                            <p:childTnLst>
                              <p:par>
                                <p:cTn id="39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396" dur="10" fill="hold"/>
                                        <p:tgtEl>
                                          <p:spTgt spid="11080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397" dur="10" fill="hold"/>
                                        <p:tgtEl>
                                          <p:spTgt spid="11080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8" dur="10" fill="hold"/>
                                        <p:tgtEl>
                                          <p:spTgt spid="11080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 nodeType="afterGroup">
                            <p:stCondLst>
                              <p:cond delay="8590"/>
                            </p:stCondLst>
                            <p:childTnLst>
                              <p:par>
                                <p:cTn id="40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01" dur="10" fill="hold"/>
                                        <p:tgtEl>
                                          <p:spTgt spid="11080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02" dur="10" fill="hold"/>
                                        <p:tgtEl>
                                          <p:spTgt spid="11080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3" dur="10" fill="hold"/>
                                        <p:tgtEl>
                                          <p:spTgt spid="11080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 nodeType="afterGroup">
                            <p:stCondLst>
                              <p:cond delay="8700"/>
                            </p:stCondLst>
                            <p:childTnLst>
                              <p:par>
                                <p:cTn id="40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06" dur="10" fill="hold"/>
                                        <p:tgtEl>
                                          <p:spTgt spid="1108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07" dur="10" fill="hold"/>
                                        <p:tgtEl>
                                          <p:spTgt spid="1108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0" fill="hold"/>
                                        <p:tgtEl>
                                          <p:spTgt spid="1108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 nodeType="afterGroup">
                            <p:stCondLst>
                              <p:cond delay="8810"/>
                            </p:stCondLst>
                            <p:childTnLst>
                              <p:par>
                                <p:cTn id="41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11" dur="10" fill="hold"/>
                                        <p:tgtEl>
                                          <p:spTgt spid="11080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12" dur="10" fill="hold"/>
                                        <p:tgtEl>
                                          <p:spTgt spid="11080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3" dur="10" fill="hold"/>
                                        <p:tgtEl>
                                          <p:spTgt spid="11080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 nodeType="afterGroup">
                            <p:stCondLst>
                              <p:cond delay="8920"/>
                            </p:stCondLst>
                            <p:childTnLst>
                              <p:par>
                                <p:cTn id="41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16" dur="10" fill="hold"/>
                                        <p:tgtEl>
                                          <p:spTgt spid="11080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17" dur="10" fill="hold"/>
                                        <p:tgtEl>
                                          <p:spTgt spid="11080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8" dur="10" fill="hold"/>
                                        <p:tgtEl>
                                          <p:spTgt spid="11080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 nodeType="afterGroup">
                            <p:stCondLst>
                              <p:cond delay="9030"/>
                            </p:stCondLst>
                            <p:childTnLst>
                              <p:par>
                                <p:cTn id="42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21" dur="10" fill="hold"/>
                                        <p:tgtEl>
                                          <p:spTgt spid="11080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22" dur="10" fill="hold"/>
                                        <p:tgtEl>
                                          <p:spTgt spid="11080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3" dur="10" fill="hold"/>
                                        <p:tgtEl>
                                          <p:spTgt spid="11080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 nodeType="afterGroup">
                            <p:stCondLst>
                              <p:cond delay="9140"/>
                            </p:stCondLst>
                            <p:childTnLst>
                              <p:par>
                                <p:cTn id="42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26" dur="10" fill="hold"/>
                                        <p:tgtEl>
                                          <p:spTgt spid="11080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27" dur="10" fill="hold"/>
                                        <p:tgtEl>
                                          <p:spTgt spid="11080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8" dur="10" fill="hold"/>
                                        <p:tgtEl>
                                          <p:spTgt spid="11080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 nodeType="afterGroup">
                            <p:stCondLst>
                              <p:cond delay="9250"/>
                            </p:stCondLst>
                            <p:childTnLst>
                              <p:par>
                                <p:cTn id="43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31" dur="10" fill="hold"/>
                                        <p:tgtEl>
                                          <p:spTgt spid="11080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32" dur="10" fill="hold"/>
                                        <p:tgtEl>
                                          <p:spTgt spid="11080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3" dur="10" fill="hold"/>
                                        <p:tgtEl>
                                          <p:spTgt spid="11080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 nodeType="afterGroup">
                            <p:stCondLst>
                              <p:cond delay="9360"/>
                            </p:stCondLst>
                            <p:childTnLst>
                              <p:par>
                                <p:cTn id="43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36" dur="10" fill="hold"/>
                                        <p:tgtEl>
                                          <p:spTgt spid="11080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37" dur="10" fill="hold"/>
                                        <p:tgtEl>
                                          <p:spTgt spid="11080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8" dur="10" fill="hold"/>
                                        <p:tgtEl>
                                          <p:spTgt spid="11080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 nodeType="afterGroup">
                            <p:stCondLst>
                              <p:cond delay="9470"/>
                            </p:stCondLst>
                            <p:childTnLst>
                              <p:par>
                                <p:cTn id="44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41" dur="10" fill="hold"/>
                                        <p:tgtEl>
                                          <p:spTgt spid="11080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42" dur="10" fill="hold"/>
                                        <p:tgtEl>
                                          <p:spTgt spid="11080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3" dur="10" fill="hold"/>
                                        <p:tgtEl>
                                          <p:spTgt spid="11080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 nodeType="afterGroup">
                            <p:stCondLst>
                              <p:cond delay="9580"/>
                            </p:stCondLst>
                            <p:childTnLst>
                              <p:par>
                                <p:cTn id="44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46" dur="10" fill="hold"/>
                                        <p:tgtEl>
                                          <p:spTgt spid="11080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47" dur="10" fill="hold"/>
                                        <p:tgtEl>
                                          <p:spTgt spid="11080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0" fill="hold"/>
                                        <p:tgtEl>
                                          <p:spTgt spid="11080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 nodeType="afterGroup">
                            <p:stCondLst>
                              <p:cond delay="9690"/>
                            </p:stCondLst>
                            <p:childTnLst>
                              <p:par>
                                <p:cTn id="45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51" dur="10" fill="hold"/>
                                        <p:tgtEl>
                                          <p:spTgt spid="11080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52" dur="10" fill="hold"/>
                                        <p:tgtEl>
                                          <p:spTgt spid="11080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3" dur="10" fill="hold"/>
                                        <p:tgtEl>
                                          <p:spTgt spid="11080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 nodeType="afterGroup">
                            <p:stCondLst>
                              <p:cond delay="9800"/>
                            </p:stCondLst>
                            <p:childTnLst>
                              <p:par>
                                <p:cTn id="45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56" dur="10" fill="hold"/>
                                        <p:tgtEl>
                                          <p:spTgt spid="11080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57" dur="10" fill="hold"/>
                                        <p:tgtEl>
                                          <p:spTgt spid="11080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8" dur="10" fill="hold"/>
                                        <p:tgtEl>
                                          <p:spTgt spid="11080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 nodeType="afterGroup">
                            <p:stCondLst>
                              <p:cond delay="9910"/>
                            </p:stCondLst>
                            <p:childTnLst>
                              <p:par>
                                <p:cTn id="46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61" dur="10" fill="hold"/>
                                        <p:tgtEl>
                                          <p:spTgt spid="11080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62" dur="10" fill="hold"/>
                                        <p:tgtEl>
                                          <p:spTgt spid="11080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3" dur="10" fill="hold"/>
                                        <p:tgtEl>
                                          <p:spTgt spid="11080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 nodeType="afterGroup">
                            <p:stCondLst>
                              <p:cond delay="10020"/>
                            </p:stCondLst>
                            <p:childTnLst>
                              <p:par>
                                <p:cTn id="46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10" fill="hold"/>
                                        <p:tgtEl>
                                          <p:spTgt spid="11080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67" dur="10" fill="hold"/>
                                        <p:tgtEl>
                                          <p:spTgt spid="11080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8" dur="10" fill="hold"/>
                                        <p:tgtEl>
                                          <p:spTgt spid="11080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 nodeType="afterGroup">
                            <p:stCondLst>
                              <p:cond delay="10130"/>
                            </p:stCondLst>
                            <p:childTnLst>
                              <p:par>
                                <p:cTn id="47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71" dur="10" fill="hold"/>
                                        <p:tgtEl>
                                          <p:spTgt spid="11080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72" dur="10" fill="hold"/>
                                        <p:tgtEl>
                                          <p:spTgt spid="11080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3" dur="10" fill="hold"/>
                                        <p:tgtEl>
                                          <p:spTgt spid="11080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 nodeType="afterGroup">
                            <p:stCondLst>
                              <p:cond delay="10240"/>
                            </p:stCondLst>
                            <p:childTnLst>
                              <p:par>
                                <p:cTn id="47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76" dur="10" fill="hold"/>
                                        <p:tgtEl>
                                          <p:spTgt spid="11080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77" dur="10" fill="hold"/>
                                        <p:tgtEl>
                                          <p:spTgt spid="11080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8" dur="10" fill="hold"/>
                                        <p:tgtEl>
                                          <p:spTgt spid="11080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 nodeType="afterGroup">
                            <p:stCondLst>
                              <p:cond delay="10350"/>
                            </p:stCondLst>
                            <p:childTnLst>
                              <p:par>
                                <p:cTn id="48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81" dur="10" fill="hold"/>
                                        <p:tgtEl>
                                          <p:spTgt spid="11080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82" dur="10" fill="hold"/>
                                        <p:tgtEl>
                                          <p:spTgt spid="11080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3" dur="10" fill="hold"/>
                                        <p:tgtEl>
                                          <p:spTgt spid="11080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 nodeType="afterGroup">
                            <p:stCondLst>
                              <p:cond delay="10460"/>
                            </p:stCondLst>
                            <p:childTnLst>
                              <p:par>
                                <p:cTn id="48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86" dur="10" fill="hold"/>
                                        <p:tgtEl>
                                          <p:spTgt spid="11080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87" dur="10" fill="hold"/>
                                        <p:tgtEl>
                                          <p:spTgt spid="11080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8" dur="10" fill="hold"/>
                                        <p:tgtEl>
                                          <p:spTgt spid="11080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 nodeType="afterGroup">
                            <p:stCondLst>
                              <p:cond delay="10570"/>
                            </p:stCondLst>
                            <p:childTnLst>
                              <p:par>
                                <p:cTn id="49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91" dur="10" fill="hold"/>
                                        <p:tgtEl>
                                          <p:spTgt spid="11080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92" dur="10" fill="hold"/>
                                        <p:tgtEl>
                                          <p:spTgt spid="11080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3" dur="10" fill="hold"/>
                                        <p:tgtEl>
                                          <p:spTgt spid="11080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 nodeType="afterGroup">
                            <p:stCondLst>
                              <p:cond delay="10680"/>
                            </p:stCondLst>
                            <p:childTnLst>
                              <p:par>
                                <p:cTn id="49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496" dur="10" fill="hold"/>
                                        <p:tgtEl>
                                          <p:spTgt spid="11080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497" dur="10" fill="hold"/>
                                        <p:tgtEl>
                                          <p:spTgt spid="11080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8" dur="10" fill="hold"/>
                                        <p:tgtEl>
                                          <p:spTgt spid="11080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 nodeType="afterGroup">
                            <p:stCondLst>
                              <p:cond delay="10790"/>
                            </p:stCondLst>
                            <p:childTnLst>
                              <p:par>
                                <p:cTn id="50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01" dur="10" fill="hold"/>
                                        <p:tgtEl>
                                          <p:spTgt spid="11080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02" dur="10" fill="hold"/>
                                        <p:tgtEl>
                                          <p:spTgt spid="11080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3" dur="10" fill="hold"/>
                                        <p:tgtEl>
                                          <p:spTgt spid="11080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 nodeType="afterGroup">
                            <p:stCondLst>
                              <p:cond delay="10900"/>
                            </p:stCondLst>
                            <p:childTnLst>
                              <p:par>
                                <p:cTn id="50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06" dur="10" fill="hold"/>
                                        <p:tgtEl>
                                          <p:spTgt spid="11080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07" dur="10" fill="hold"/>
                                        <p:tgtEl>
                                          <p:spTgt spid="11080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8" dur="10" fill="hold"/>
                                        <p:tgtEl>
                                          <p:spTgt spid="11080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 nodeType="afterGroup">
                            <p:stCondLst>
                              <p:cond delay="11010"/>
                            </p:stCondLst>
                            <p:childTnLst>
                              <p:par>
                                <p:cTn id="51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11" dur="10" fill="hold"/>
                                        <p:tgtEl>
                                          <p:spTgt spid="11080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12" dur="10" fill="hold"/>
                                        <p:tgtEl>
                                          <p:spTgt spid="11080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3" dur="10" fill="hold"/>
                                        <p:tgtEl>
                                          <p:spTgt spid="11080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 nodeType="afterGroup">
                            <p:stCondLst>
                              <p:cond delay="11120"/>
                            </p:stCondLst>
                            <p:childTnLst>
                              <p:par>
                                <p:cTn id="51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16" dur="10" fill="hold"/>
                                        <p:tgtEl>
                                          <p:spTgt spid="11080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17" dur="10" fill="hold"/>
                                        <p:tgtEl>
                                          <p:spTgt spid="11080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8" dur="10" fill="hold"/>
                                        <p:tgtEl>
                                          <p:spTgt spid="11080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 nodeType="afterGroup">
                            <p:stCondLst>
                              <p:cond delay="11230"/>
                            </p:stCondLst>
                            <p:childTnLst>
                              <p:par>
                                <p:cTn id="52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21" dur="10" fill="hold"/>
                                        <p:tgtEl>
                                          <p:spTgt spid="11080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22" dur="10" fill="hold"/>
                                        <p:tgtEl>
                                          <p:spTgt spid="11080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3" dur="10" fill="hold"/>
                                        <p:tgtEl>
                                          <p:spTgt spid="11080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 nodeType="afterGroup">
                            <p:stCondLst>
                              <p:cond delay="11340"/>
                            </p:stCondLst>
                            <p:childTnLst>
                              <p:par>
                                <p:cTn id="52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26" dur="10" fill="hold"/>
                                        <p:tgtEl>
                                          <p:spTgt spid="11080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27" dur="10" fill="hold"/>
                                        <p:tgtEl>
                                          <p:spTgt spid="11080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8" dur="10" fill="hold"/>
                                        <p:tgtEl>
                                          <p:spTgt spid="11080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 nodeType="afterGroup">
                            <p:stCondLst>
                              <p:cond delay="11450"/>
                            </p:stCondLst>
                            <p:childTnLst>
                              <p:par>
                                <p:cTn id="53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31" dur="10" fill="hold"/>
                                        <p:tgtEl>
                                          <p:spTgt spid="11080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32" dur="10" fill="hold"/>
                                        <p:tgtEl>
                                          <p:spTgt spid="11080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10" fill="hold"/>
                                        <p:tgtEl>
                                          <p:spTgt spid="11080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 nodeType="afterGroup">
                            <p:stCondLst>
                              <p:cond delay="11560"/>
                            </p:stCondLst>
                            <p:childTnLst>
                              <p:par>
                                <p:cTn id="53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36" dur="10" fill="hold"/>
                                        <p:tgtEl>
                                          <p:spTgt spid="11080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37" dur="10" fill="hold"/>
                                        <p:tgtEl>
                                          <p:spTgt spid="11080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10" fill="hold"/>
                                        <p:tgtEl>
                                          <p:spTgt spid="11080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 nodeType="afterGroup">
                            <p:stCondLst>
                              <p:cond delay="11670"/>
                            </p:stCondLst>
                            <p:childTnLst>
                              <p:par>
                                <p:cTn id="54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41" dur="10" fill="hold"/>
                                        <p:tgtEl>
                                          <p:spTgt spid="11080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42" dur="10" fill="hold"/>
                                        <p:tgtEl>
                                          <p:spTgt spid="11080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3" dur="10" fill="hold"/>
                                        <p:tgtEl>
                                          <p:spTgt spid="11080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 nodeType="afterGroup">
                            <p:stCondLst>
                              <p:cond delay="11780"/>
                            </p:stCondLst>
                            <p:childTnLst>
                              <p:par>
                                <p:cTn id="54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46" dur="10" fill="hold"/>
                                        <p:tgtEl>
                                          <p:spTgt spid="11080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47" dur="10" fill="hold"/>
                                        <p:tgtEl>
                                          <p:spTgt spid="11080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8" dur="10" fill="hold"/>
                                        <p:tgtEl>
                                          <p:spTgt spid="11080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 nodeType="afterGroup">
                            <p:stCondLst>
                              <p:cond delay="11890"/>
                            </p:stCondLst>
                            <p:childTnLst>
                              <p:par>
                                <p:cTn id="55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51" dur="10" fill="hold"/>
                                        <p:tgtEl>
                                          <p:spTgt spid="11080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52" dur="10" fill="hold"/>
                                        <p:tgtEl>
                                          <p:spTgt spid="11080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3" dur="10" fill="hold"/>
                                        <p:tgtEl>
                                          <p:spTgt spid="11080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55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56" dur="10" fill="hold"/>
                                        <p:tgtEl>
                                          <p:spTgt spid="11080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57" dur="10" fill="hold"/>
                                        <p:tgtEl>
                                          <p:spTgt spid="11080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8" dur="10" fill="hold"/>
                                        <p:tgtEl>
                                          <p:spTgt spid="11080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 nodeType="afterGroup">
                            <p:stCondLst>
                              <p:cond delay="12110"/>
                            </p:stCondLst>
                            <p:childTnLst>
                              <p:par>
                                <p:cTn id="56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61" dur="10" fill="hold"/>
                                        <p:tgtEl>
                                          <p:spTgt spid="11080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62" dur="10" fill="hold"/>
                                        <p:tgtEl>
                                          <p:spTgt spid="11080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3" dur="10" fill="hold"/>
                                        <p:tgtEl>
                                          <p:spTgt spid="11080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 nodeType="afterGroup">
                            <p:stCondLst>
                              <p:cond delay="12220"/>
                            </p:stCondLst>
                            <p:childTnLst>
                              <p:par>
                                <p:cTn id="56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66" dur="10" fill="hold"/>
                                        <p:tgtEl>
                                          <p:spTgt spid="11080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67" dur="10" fill="hold"/>
                                        <p:tgtEl>
                                          <p:spTgt spid="11080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8" dur="10" fill="hold"/>
                                        <p:tgtEl>
                                          <p:spTgt spid="11080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 nodeType="afterGroup">
                            <p:stCondLst>
                              <p:cond delay="12330"/>
                            </p:stCondLst>
                            <p:childTnLst>
                              <p:par>
                                <p:cTn id="57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71" dur="10" fill="hold"/>
                                        <p:tgtEl>
                                          <p:spTgt spid="11080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72" dur="10" fill="hold"/>
                                        <p:tgtEl>
                                          <p:spTgt spid="11080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3" dur="10" fill="hold"/>
                                        <p:tgtEl>
                                          <p:spTgt spid="11080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 nodeType="afterGroup">
                            <p:stCondLst>
                              <p:cond delay="12440"/>
                            </p:stCondLst>
                            <p:childTnLst>
                              <p:par>
                                <p:cTn id="57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76" dur="10" fill="hold"/>
                                        <p:tgtEl>
                                          <p:spTgt spid="11080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77" dur="10" fill="hold"/>
                                        <p:tgtEl>
                                          <p:spTgt spid="11080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8" dur="10" fill="hold"/>
                                        <p:tgtEl>
                                          <p:spTgt spid="11080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 nodeType="afterGroup">
                            <p:stCondLst>
                              <p:cond delay="12550"/>
                            </p:stCondLst>
                            <p:childTnLst>
                              <p:par>
                                <p:cTn id="58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81" dur="10" fill="hold"/>
                                        <p:tgtEl>
                                          <p:spTgt spid="11080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82" dur="10" fill="hold"/>
                                        <p:tgtEl>
                                          <p:spTgt spid="11080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3" dur="10" fill="hold"/>
                                        <p:tgtEl>
                                          <p:spTgt spid="11080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 nodeType="afterGroup">
                            <p:stCondLst>
                              <p:cond delay="12660"/>
                            </p:stCondLst>
                            <p:childTnLst>
                              <p:par>
                                <p:cTn id="58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10" fill="hold"/>
                                        <p:tgtEl>
                                          <p:spTgt spid="11080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87" dur="10" fill="hold"/>
                                        <p:tgtEl>
                                          <p:spTgt spid="11080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10" fill="hold"/>
                                        <p:tgtEl>
                                          <p:spTgt spid="11080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 nodeType="afterGroup">
                            <p:stCondLst>
                              <p:cond delay="12770"/>
                            </p:stCondLst>
                            <p:childTnLst>
                              <p:par>
                                <p:cTn id="59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91" dur="10" fill="hold"/>
                                        <p:tgtEl>
                                          <p:spTgt spid="11080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92" dur="10" fill="hold"/>
                                        <p:tgtEl>
                                          <p:spTgt spid="11080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3" dur="10" fill="hold"/>
                                        <p:tgtEl>
                                          <p:spTgt spid="11080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 nodeType="afterGroup">
                            <p:stCondLst>
                              <p:cond delay="12880"/>
                            </p:stCondLst>
                            <p:childTnLst>
                              <p:par>
                                <p:cTn id="59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596" dur="10" fill="hold"/>
                                        <p:tgtEl>
                                          <p:spTgt spid="11080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597" dur="10" fill="hold"/>
                                        <p:tgtEl>
                                          <p:spTgt spid="11080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8" dur="10" fill="hold"/>
                                        <p:tgtEl>
                                          <p:spTgt spid="11080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 nodeType="afterGroup">
                            <p:stCondLst>
                              <p:cond delay="12990"/>
                            </p:stCondLst>
                            <p:childTnLst>
                              <p:par>
                                <p:cTn id="60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01" dur="10" fill="hold"/>
                                        <p:tgtEl>
                                          <p:spTgt spid="11080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02" dur="10" fill="hold"/>
                                        <p:tgtEl>
                                          <p:spTgt spid="11080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3" dur="10" fill="hold"/>
                                        <p:tgtEl>
                                          <p:spTgt spid="11080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 nodeType="afterGroup">
                            <p:stCondLst>
                              <p:cond delay="13100"/>
                            </p:stCondLst>
                            <p:childTnLst>
                              <p:par>
                                <p:cTn id="60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06" dur="10" fill="hold"/>
                                        <p:tgtEl>
                                          <p:spTgt spid="11080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07" dur="10" fill="hold"/>
                                        <p:tgtEl>
                                          <p:spTgt spid="11080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8" dur="10" fill="hold"/>
                                        <p:tgtEl>
                                          <p:spTgt spid="11080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 nodeType="afterGroup">
                            <p:stCondLst>
                              <p:cond delay="13210"/>
                            </p:stCondLst>
                            <p:childTnLst>
                              <p:par>
                                <p:cTn id="61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11" dur="10" fill="hold"/>
                                        <p:tgtEl>
                                          <p:spTgt spid="11080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12" dur="10" fill="hold"/>
                                        <p:tgtEl>
                                          <p:spTgt spid="11080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3" dur="10" fill="hold"/>
                                        <p:tgtEl>
                                          <p:spTgt spid="11080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 nodeType="afterGroup">
                            <p:stCondLst>
                              <p:cond delay="13320"/>
                            </p:stCondLst>
                            <p:childTnLst>
                              <p:par>
                                <p:cTn id="61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16" dur="10" fill="hold"/>
                                        <p:tgtEl>
                                          <p:spTgt spid="11080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17" dur="10" fill="hold"/>
                                        <p:tgtEl>
                                          <p:spTgt spid="11080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8" dur="10" fill="hold"/>
                                        <p:tgtEl>
                                          <p:spTgt spid="11080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 nodeType="afterGroup">
                            <p:stCondLst>
                              <p:cond delay="13430"/>
                            </p:stCondLst>
                            <p:childTnLst>
                              <p:par>
                                <p:cTn id="62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21" dur="10" fill="hold"/>
                                        <p:tgtEl>
                                          <p:spTgt spid="11080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22" dur="10" fill="hold"/>
                                        <p:tgtEl>
                                          <p:spTgt spid="11080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3" dur="10" fill="hold"/>
                                        <p:tgtEl>
                                          <p:spTgt spid="11080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 nodeType="afterGroup">
                            <p:stCondLst>
                              <p:cond delay="13540"/>
                            </p:stCondLst>
                            <p:childTnLst>
                              <p:par>
                                <p:cTn id="62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10" fill="hold"/>
                                        <p:tgtEl>
                                          <p:spTgt spid="11080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27" dur="10" fill="hold"/>
                                        <p:tgtEl>
                                          <p:spTgt spid="11080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8" dur="10" fill="hold"/>
                                        <p:tgtEl>
                                          <p:spTgt spid="11080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9" fill="hold" nodeType="afterGroup">
                            <p:stCondLst>
                              <p:cond delay="13650"/>
                            </p:stCondLst>
                            <p:childTnLst>
                              <p:par>
                                <p:cTn id="63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31" dur="10" fill="hold"/>
                                        <p:tgtEl>
                                          <p:spTgt spid="11080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32" dur="10" fill="hold"/>
                                        <p:tgtEl>
                                          <p:spTgt spid="11080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3" dur="10" fill="hold"/>
                                        <p:tgtEl>
                                          <p:spTgt spid="11080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 nodeType="afterGroup">
                            <p:stCondLst>
                              <p:cond delay="13760"/>
                            </p:stCondLst>
                            <p:childTnLst>
                              <p:par>
                                <p:cTn id="63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36" dur="10" fill="hold"/>
                                        <p:tgtEl>
                                          <p:spTgt spid="11080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37" dur="10" fill="hold"/>
                                        <p:tgtEl>
                                          <p:spTgt spid="11080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8" dur="10" fill="hold"/>
                                        <p:tgtEl>
                                          <p:spTgt spid="11080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 nodeType="afterGroup">
                            <p:stCondLst>
                              <p:cond delay="13870"/>
                            </p:stCondLst>
                            <p:childTnLst>
                              <p:par>
                                <p:cTn id="64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41" dur="10" fill="hold"/>
                                        <p:tgtEl>
                                          <p:spTgt spid="11080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42" dur="10" fill="hold"/>
                                        <p:tgtEl>
                                          <p:spTgt spid="11080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3" dur="10" fill="hold"/>
                                        <p:tgtEl>
                                          <p:spTgt spid="11080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 nodeType="afterGroup">
                            <p:stCondLst>
                              <p:cond delay="13980"/>
                            </p:stCondLst>
                            <p:childTnLst>
                              <p:par>
                                <p:cTn id="64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46" dur="10" fill="hold"/>
                                        <p:tgtEl>
                                          <p:spTgt spid="11080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47" dur="10" fill="hold"/>
                                        <p:tgtEl>
                                          <p:spTgt spid="11080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8" dur="10" fill="hold"/>
                                        <p:tgtEl>
                                          <p:spTgt spid="11080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 nodeType="afterGroup">
                            <p:stCondLst>
                              <p:cond delay="14090"/>
                            </p:stCondLst>
                            <p:childTnLst>
                              <p:par>
                                <p:cTn id="65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51" dur="10" fill="hold"/>
                                        <p:tgtEl>
                                          <p:spTgt spid="11080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52" dur="10" fill="hold"/>
                                        <p:tgtEl>
                                          <p:spTgt spid="11080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3" dur="10" fill="hold"/>
                                        <p:tgtEl>
                                          <p:spTgt spid="11080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4" fill="hold" nodeType="afterGroup">
                            <p:stCondLst>
                              <p:cond delay="14200"/>
                            </p:stCondLst>
                            <p:childTnLst>
                              <p:par>
                                <p:cTn id="65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56" dur="10" fill="hold"/>
                                        <p:tgtEl>
                                          <p:spTgt spid="1108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57" dur="10" fill="hold"/>
                                        <p:tgtEl>
                                          <p:spTgt spid="1108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8" dur="10" fill="hold"/>
                                        <p:tgtEl>
                                          <p:spTgt spid="1108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 nodeType="afterGroup">
                            <p:stCondLst>
                              <p:cond delay="14310"/>
                            </p:stCondLst>
                            <p:childTnLst>
                              <p:par>
                                <p:cTn id="66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61" dur="10" fill="hold"/>
                                        <p:tgtEl>
                                          <p:spTgt spid="1108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62" dur="10" fill="hold"/>
                                        <p:tgtEl>
                                          <p:spTgt spid="1108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3" dur="10" fill="hold"/>
                                        <p:tgtEl>
                                          <p:spTgt spid="1108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 nodeType="afterGroup">
                            <p:stCondLst>
                              <p:cond delay="14420"/>
                            </p:stCondLst>
                            <p:childTnLst>
                              <p:par>
                                <p:cTn id="66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66" dur="10" fill="hold"/>
                                        <p:tgtEl>
                                          <p:spTgt spid="1108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67" dur="10" fill="hold"/>
                                        <p:tgtEl>
                                          <p:spTgt spid="1108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8" dur="10" fill="hold"/>
                                        <p:tgtEl>
                                          <p:spTgt spid="1108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9" fill="hold" nodeType="afterGroup">
                            <p:stCondLst>
                              <p:cond delay="14530"/>
                            </p:stCondLst>
                            <p:childTnLst>
                              <p:par>
                                <p:cTn id="67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71" dur="10" fill="hold"/>
                                        <p:tgtEl>
                                          <p:spTgt spid="1108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72" dur="10" fill="hold"/>
                                        <p:tgtEl>
                                          <p:spTgt spid="1108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3" dur="10" fill="hold"/>
                                        <p:tgtEl>
                                          <p:spTgt spid="1108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4" fill="hold" nodeType="afterGroup">
                            <p:stCondLst>
                              <p:cond delay="14640"/>
                            </p:stCondLst>
                            <p:childTnLst>
                              <p:par>
                                <p:cTn id="67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76" dur="10" fill="hold"/>
                                        <p:tgtEl>
                                          <p:spTgt spid="1108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77" dur="10" fill="hold"/>
                                        <p:tgtEl>
                                          <p:spTgt spid="1108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8" dur="10" fill="hold"/>
                                        <p:tgtEl>
                                          <p:spTgt spid="1108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 nodeType="afterGroup">
                            <p:stCondLst>
                              <p:cond delay="14750"/>
                            </p:stCondLst>
                            <p:childTnLst>
                              <p:par>
                                <p:cTn id="68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81" dur="10" fill="hold"/>
                                        <p:tgtEl>
                                          <p:spTgt spid="1108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82" dur="10" fill="hold"/>
                                        <p:tgtEl>
                                          <p:spTgt spid="1108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3" dur="10" fill="hold"/>
                                        <p:tgtEl>
                                          <p:spTgt spid="1108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 nodeType="afterGroup">
                            <p:stCondLst>
                              <p:cond delay="14860"/>
                            </p:stCondLst>
                            <p:childTnLst>
                              <p:par>
                                <p:cTn id="68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86" dur="10" fill="hold"/>
                                        <p:tgtEl>
                                          <p:spTgt spid="1108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87" dur="10" fill="hold"/>
                                        <p:tgtEl>
                                          <p:spTgt spid="1108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8" dur="10" fill="hold"/>
                                        <p:tgtEl>
                                          <p:spTgt spid="1108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9" fill="hold" nodeType="afterGroup">
                            <p:stCondLst>
                              <p:cond delay="14970"/>
                            </p:stCondLst>
                            <p:childTnLst>
                              <p:par>
                                <p:cTn id="69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91" dur="10" fill="hold"/>
                                        <p:tgtEl>
                                          <p:spTgt spid="1108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92" dur="10" fill="hold"/>
                                        <p:tgtEl>
                                          <p:spTgt spid="1108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3" dur="10" fill="hold"/>
                                        <p:tgtEl>
                                          <p:spTgt spid="1108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fill="hold" nodeType="afterGroup">
                            <p:stCondLst>
                              <p:cond delay="15080"/>
                            </p:stCondLst>
                            <p:childTnLst>
                              <p:par>
                                <p:cTn id="69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696" dur="10" fill="hold"/>
                                        <p:tgtEl>
                                          <p:spTgt spid="1108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697" dur="10" fill="hold"/>
                                        <p:tgtEl>
                                          <p:spTgt spid="1108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8" dur="10" fill="hold"/>
                                        <p:tgtEl>
                                          <p:spTgt spid="1108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 nodeType="afterGroup">
                            <p:stCondLst>
                              <p:cond delay="15190"/>
                            </p:stCondLst>
                            <p:childTnLst>
                              <p:par>
                                <p:cTn id="70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01" dur="10" fill="hold"/>
                                        <p:tgtEl>
                                          <p:spTgt spid="1108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02" dur="10" fill="hold"/>
                                        <p:tgtEl>
                                          <p:spTgt spid="1108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3" dur="10" fill="hold"/>
                                        <p:tgtEl>
                                          <p:spTgt spid="1108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 nodeType="afterGroup">
                            <p:stCondLst>
                              <p:cond delay="15300"/>
                            </p:stCondLst>
                            <p:childTnLst>
                              <p:par>
                                <p:cTn id="70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06" dur="10" fill="hold"/>
                                        <p:tgtEl>
                                          <p:spTgt spid="1108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07" dur="10" fill="hold"/>
                                        <p:tgtEl>
                                          <p:spTgt spid="1108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8" dur="10" fill="hold"/>
                                        <p:tgtEl>
                                          <p:spTgt spid="1108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 nodeType="afterGroup">
                            <p:stCondLst>
                              <p:cond delay="15410"/>
                            </p:stCondLst>
                            <p:childTnLst>
                              <p:par>
                                <p:cTn id="71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11" dur="10" fill="hold"/>
                                        <p:tgtEl>
                                          <p:spTgt spid="1108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12" dur="10" fill="hold"/>
                                        <p:tgtEl>
                                          <p:spTgt spid="1108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3" dur="10" fill="hold"/>
                                        <p:tgtEl>
                                          <p:spTgt spid="1108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4" fill="hold" nodeType="afterGroup">
                            <p:stCondLst>
                              <p:cond delay="15520"/>
                            </p:stCondLst>
                            <p:childTnLst>
                              <p:par>
                                <p:cTn id="71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16" dur="10" fill="hold"/>
                                        <p:tgtEl>
                                          <p:spTgt spid="1108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17" dur="10" fill="hold"/>
                                        <p:tgtEl>
                                          <p:spTgt spid="1108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8" dur="10" fill="hold"/>
                                        <p:tgtEl>
                                          <p:spTgt spid="1108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 nodeType="afterGroup">
                            <p:stCondLst>
                              <p:cond delay="15630"/>
                            </p:stCondLst>
                            <p:childTnLst>
                              <p:par>
                                <p:cTn id="72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21" dur="10" fill="hold"/>
                                        <p:tgtEl>
                                          <p:spTgt spid="1108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22" dur="10" fill="hold"/>
                                        <p:tgtEl>
                                          <p:spTgt spid="1108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3" dur="10" fill="hold"/>
                                        <p:tgtEl>
                                          <p:spTgt spid="1108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 nodeType="afterGroup">
                            <p:stCondLst>
                              <p:cond delay="15740"/>
                            </p:stCondLst>
                            <p:childTnLst>
                              <p:par>
                                <p:cTn id="72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26" dur="10" fill="hold"/>
                                        <p:tgtEl>
                                          <p:spTgt spid="1108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27" dur="10" fill="hold"/>
                                        <p:tgtEl>
                                          <p:spTgt spid="1108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8" dur="10" fill="hold"/>
                                        <p:tgtEl>
                                          <p:spTgt spid="1108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9" fill="hold" nodeType="afterGroup">
                            <p:stCondLst>
                              <p:cond delay="15850"/>
                            </p:stCondLst>
                            <p:childTnLst>
                              <p:par>
                                <p:cTn id="73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31" dur="10" fill="hold"/>
                                        <p:tgtEl>
                                          <p:spTgt spid="1108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32" dur="10" fill="hold"/>
                                        <p:tgtEl>
                                          <p:spTgt spid="1108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3" dur="10" fill="hold"/>
                                        <p:tgtEl>
                                          <p:spTgt spid="1108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fill="hold" nodeType="afterGroup">
                            <p:stCondLst>
                              <p:cond delay="15960"/>
                            </p:stCondLst>
                            <p:childTnLst>
                              <p:par>
                                <p:cTn id="73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36" dur="10" fill="hold"/>
                                        <p:tgtEl>
                                          <p:spTgt spid="1108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37" dur="10" fill="hold"/>
                                        <p:tgtEl>
                                          <p:spTgt spid="1108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8" dur="10" fill="hold"/>
                                        <p:tgtEl>
                                          <p:spTgt spid="1108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 nodeType="afterGroup">
                            <p:stCondLst>
                              <p:cond delay="16070"/>
                            </p:stCondLst>
                            <p:childTnLst>
                              <p:par>
                                <p:cTn id="74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41" dur="10" fill="hold"/>
                                        <p:tgtEl>
                                          <p:spTgt spid="1108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42" dur="10" fill="hold"/>
                                        <p:tgtEl>
                                          <p:spTgt spid="1108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3" dur="10" fill="hold"/>
                                        <p:tgtEl>
                                          <p:spTgt spid="1108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 nodeType="afterGroup">
                            <p:stCondLst>
                              <p:cond delay="16180"/>
                            </p:stCondLst>
                            <p:childTnLst>
                              <p:par>
                                <p:cTn id="74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46" dur="10" fill="hold"/>
                                        <p:tgtEl>
                                          <p:spTgt spid="1108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47" dur="10" fill="hold"/>
                                        <p:tgtEl>
                                          <p:spTgt spid="1108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8" dur="10" fill="hold"/>
                                        <p:tgtEl>
                                          <p:spTgt spid="1108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9" fill="hold" nodeType="afterGroup">
                            <p:stCondLst>
                              <p:cond delay="16290"/>
                            </p:stCondLst>
                            <p:childTnLst>
                              <p:par>
                                <p:cTn id="75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51" dur="10" fill="hold"/>
                                        <p:tgtEl>
                                          <p:spTgt spid="1108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52" dur="10" fill="hold"/>
                                        <p:tgtEl>
                                          <p:spTgt spid="1108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3" dur="10" fill="hold"/>
                                        <p:tgtEl>
                                          <p:spTgt spid="1108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 nodeType="afterGroup">
                            <p:stCondLst>
                              <p:cond delay="16400"/>
                            </p:stCondLst>
                            <p:childTnLst>
                              <p:par>
                                <p:cTn id="75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56" dur="10" fill="hold"/>
                                        <p:tgtEl>
                                          <p:spTgt spid="1108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57" dur="10" fill="hold"/>
                                        <p:tgtEl>
                                          <p:spTgt spid="1108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8" dur="10" fill="hold"/>
                                        <p:tgtEl>
                                          <p:spTgt spid="1108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 nodeType="afterGroup">
                            <p:stCondLst>
                              <p:cond delay="16510"/>
                            </p:stCondLst>
                            <p:childTnLst>
                              <p:par>
                                <p:cTn id="76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61" dur="10" fill="hold"/>
                                        <p:tgtEl>
                                          <p:spTgt spid="1108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62" dur="10" fill="hold"/>
                                        <p:tgtEl>
                                          <p:spTgt spid="1108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3" dur="10" fill="hold"/>
                                        <p:tgtEl>
                                          <p:spTgt spid="1108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 nodeType="afterGroup">
                            <p:stCondLst>
                              <p:cond delay="16620"/>
                            </p:stCondLst>
                            <p:childTnLst>
                              <p:par>
                                <p:cTn id="76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66" dur="10" fill="hold"/>
                                        <p:tgtEl>
                                          <p:spTgt spid="1108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67" dur="10" fill="hold"/>
                                        <p:tgtEl>
                                          <p:spTgt spid="1108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8" dur="10" fill="hold"/>
                                        <p:tgtEl>
                                          <p:spTgt spid="1108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9" fill="hold" nodeType="afterGroup">
                            <p:stCondLst>
                              <p:cond delay="16730"/>
                            </p:stCondLst>
                            <p:childTnLst>
                              <p:par>
                                <p:cTn id="77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71" dur="10" fill="hold"/>
                                        <p:tgtEl>
                                          <p:spTgt spid="1108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72" dur="10" fill="hold"/>
                                        <p:tgtEl>
                                          <p:spTgt spid="1108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3" dur="10" fill="hold"/>
                                        <p:tgtEl>
                                          <p:spTgt spid="1108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4" fill="hold" nodeType="afterGroup">
                            <p:stCondLst>
                              <p:cond delay="16840"/>
                            </p:stCondLst>
                            <p:childTnLst>
                              <p:par>
                                <p:cTn id="77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76" dur="10" fill="hold"/>
                                        <p:tgtEl>
                                          <p:spTgt spid="1108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77" dur="10" fill="hold"/>
                                        <p:tgtEl>
                                          <p:spTgt spid="1108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8" dur="10" fill="hold"/>
                                        <p:tgtEl>
                                          <p:spTgt spid="1108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 nodeType="afterGroup">
                            <p:stCondLst>
                              <p:cond delay="16950"/>
                            </p:stCondLst>
                            <p:childTnLst>
                              <p:par>
                                <p:cTn id="78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81" dur="10" fill="hold"/>
                                        <p:tgtEl>
                                          <p:spTgt spid="1108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82" dur="10" fill="hold"/>
                                        <p:tgtEl>
                                          <p:spTgt spid="1108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3" dur="10" fill="hold"/>
                                        <p:tgtEl>
                                          <p:spTgt spid="1108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 nodeType="afterGroup">
                            <p:stCondLst>
                              <p:cond delay="17060"/>
                            </p:stCondLst>
                            <p:childTnLst>
                              <p:par>
                                <p:cTn id="78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86" dur="10" fill="hold"/>
                                        <p:tgtEl>
                                          <p:spTgt spid="1108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87" dur="10" fill="hold"/>
                                        <p:tgtEl>
                                          <p:spTgt spid="1108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8" dur="10" fill="hold"/>
                                        <p:tgtEl>
                                          <p:spTgt spid="1108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9" fill="hold" nodeType="afterGroup">
                            <p:stCondLst>
                              <p:cond delay="17170"/>
                            </p:stCondLst>
                            <p:childTnLst>
                              <p:par>
                                <p:cTn id="79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91" dur="10" fill="hold"/>
                                        <p:tgtEl>
                                          <p:spTgt spid="1108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92" dur="10" fill="hold"/>
                                        <p:tgtEl>
                                          <p:spTgt spid="1108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3" dur="10" fill="hold"/>
                                        <p:tgtEl>
                                          <p:spTgt spid="1108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 nodeType="afterGroup">
                            <p:stCondLst>
                              <p:cond delay="17280"/>
                            </p:stCondLst>
                            <p:childTnLst>
                              <p:par>
                                <p:cTn id="79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796" dur="10" fill="hold"/>
                                        <p:tgtEl>
                                          <p:spTgt spid="1108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797" dur="10" fill="hold"/>
                                        <p:tgtEl>
                                          <p:spTgt spid="1108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8" dur="10" fill="hold"/>
                                        <p:tgtEl>
                                          <p:spTgt spid="1108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 nodeType="afterGroup">
                            <p:stCondLst>
                              <p:cond delay="17390"/>
                            </p:stCondLst>
                            <p:childTnLst>
                              <p:par>
                                <p:cTn id="80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01" dur="10" fill="hold"/>
                                        <p:tgtEl>
                                          <p:spTgt spid="1108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802" dur="10" fill="hold"/>
                                        <p:tgtEl>
                                          <p:spTgt spid="1108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3" dur="10" fill="hold"/>
                                        <p:tgtEl>
                                          <p:spTgt spid="1108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 nodeType="afterGroup">
                            <p:stCondLst>
                              <p:cond delay="17500"/>
                            </p:stCondLst>
                            <p:childTnLst>
                              <p:par>
                                <p:cTn id="80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06" dur="10" fill="hold"/>
                                        <p:tgtEl>
                                          <p:spTgt spid="1108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807" dur="10" fill="hold"/>
                                        <p:tgtEl>
                                          <p:spTgt spid="1108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8" dur="10" fill="hold"/>
                                        <p:tgtEl>
                                          <p:spTgt spid="1108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9" fill="hold" nodeType="afterGroup">
                            <p:stCondLst>
                              <p:cond delay="17610"/>
                            </p:stCondLst>
                            <p:childTnLst>
                              <p:par>
                                <p:cTn id="81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11" dur="10" fill="hold"/>
                                        <p:tgtEl>
                                          <p:spTgt spid="1108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812" dur="10" fill="hold"/>
                                        <p:tgtEl>
                                          <p:spTgt spid="1108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3" dur="10" fill="hold"/>
                                        <p:tgtEl>
                                          <p:spTgt spid="1108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4" fill="hold" nodeType="afterGroup">
                            <p:stCondLst>
                              <p:cond delay="17720"/>
                            </p:stCondLst>
                            <p:childTnLst>
                              <p:par>
                                <p:cTn id="81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16" dur="10" fill="hold"/>
                                        <p:tgtEl>
                                          <p:spTgt spid="1108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817" dur="10" fill="hold"/>
                                        <p:tgtEl>
                                          <p:spTgt spid="1108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8" dur="10" fill="hold"/>
                                        <p:tgtEl>
                                          <p:spTgt spid="1108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 nodeType="afterGroup">
                            <p:stCondLst>
                              <p:cond delay="17830"/>
                            </p:stCondLst>
                            <p:childTnLst>
                              <p:par>
                                <p:cTn id="82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21" dur="10" fill="hold"/>
                                        <p:tgtEl>
                                          <p:spTgt spid="1108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822" dur="10" fill="hold"/>
                                        <p:tgtEl>
                                          <p:spTgt spid="1108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3" dur="10" fill="hold"/>
                                        <p:tgtEl>
                                          <p:spTgt spid="1108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 nodeType="afterGroup">
                            <p:stCondLst>
                              <p:cond delay="17940"/>
                            </p:stCondLst>
                            <p:childTnLst>
                              <p:par>
                                <p:cTn id="825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26" dur="10" fill="hold"/>
                                        <p:tgtEl>
                                          <p:spTgt spid="1108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CCCC"/>
                                      </p:to>
                                    </p:animClr>
                                    <p:set>
                                      <p:cBhvr>
                                        <p:cTn id="827" dur="10" fill="hold"/>
                                        <p:tgtEl>
                                          <p:spTgt spid="1108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8" dur="10" fill="hold"/>
                                        <p:tgtEl>
                                          <p:spTgt spid="1108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9" fill="hold" nodeType="afterGroup">
                            <p:stCondLst>
                              <p:cond delay="18050"/>
                            </p:stCondLst>
                            <p:childTnLst>
                              <p:par>
                                <p:cTn id="830" presetID="1" presetClass="emph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>
                                        <p:cTn id="831" dur="10" fill="hold"/>
                                        <p:tgtEl>
                                          <p:spTgt spid="1108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CC"/>
                                      </p:to>
                                    </p:animClr>
                                    <p:set>
                                      <p:cBhvr>
                                        <p:cTn id="832" dur="10" fill="hold"/>
                                        <p:tgtEl>
                                          <p:spTgt spid="1108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3" dur="10" fill="hold"/>
                                        <p:tgtEl>
                                          <p:spTgt spid="1108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4" fill="hold" nodeType="afterGroup">
                            <p:stCondLst>
                              <p:cond delay="18160"/>
                            </p:stCondLst>
                            <p:childTnLst>
                              <p:par>
                                <p:cTn id="83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6" dur="10" fill="hold"/>
                                        <p:tgtEl>
                                          <p:spTgt spid="11084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4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geekpadshow.com/files/2009/08/mord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8" y="0"/>
            <a:ext cx="9224818" cy="737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982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215900" y="1885950"/>
            <a:ext cx="8724900" cy="4768850"/>
            <a:chOff x="136" y="1150"/>
            <a:chExt cx="5496" cy="3004"/>
          </a:xfrm>
        </p:grpSpPr>
        <p:sp>
          <p:nvSpPr>
            <p:cNvPr id="3973" name="Text Box 3"/>
            <p:cNvSpPr txBox="1">
              <a:spLocks noChangeArrowheads="1"/>
            </p:cNvSpPr>
            <p:nvPr/>
          </p:nvSpPr>
          <p:spPr bwMode="auto">
            <a:xfrm>
              <a:off x="136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0</a:t>
              </a:r>
              <a:endParaRPr lang="en-US" sz="900" b="0" i="0"/>
            </a:p>
          </p:txBody>
        </p:sp>
        <p:sp>
          <p:nvSpPr>
            <p:cNvPr id="3974" name="Text Box 4"/>
            <p:cNvSpPr txBox="1">
              <a:spLocks noChangeArrowheads="1"/>
            </p:cNvSpPr>
            <p:nvPr/>
          </p:nvSpPr>
          <p:spPr bwMode="auto">
            <a:xfrm>
              <a:off x="385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</a:t>
              </a:r>
              <a:endParaRPr lang="en-US" sz="900" b="0" i="0"/>
            </a:p>
          </p:txBody>
        </p:sp>
        <p:sp>
          <p:nvSpPr>
            <p:cNvPr id="3975" name="Text Box 5"/>
            <p:cNvSpPr txBox="1">
              <a:spLocks noChangeArrowheads="1"/>
            </p:cNvSpPr>
            <p:nvPr/>
          </p:nvSpPr>
          <p:spPr bwMode="auto">
            <a:xfrm>
              <a:off x="634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</a:t>
              </a:r>
              <a:endParaRPr lang="en-US" sz="900" b="0" i="0"/>
            </a:p>
          </p:txBody>
        </p:sp>
        <p:sp>
          <p:nvSpPr>
            <p:cNvPr id="3976" name="Text Box 6"/>
            <p:cNvSpPr txBox="1">
              <a:spLocks noChangeArrowheads="1"/>
            </p:cNvSpPr>
            <p:nvPr/>
          </p:nvSpPr>
          <p:spPr bwMode="auto">
            <a:xfrm>
              <a:off x="883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</a:t>
              </a:r>
              <a:endParaRPr lang="en-US" sz="900" b="0" i="0"/>
            </a:p>
          </p:txBody>
        </p:sp>
        <p:sp>
          <p:nvSpPr>
            <p:cNvPr id="3977" name="Text Box 7"/>
            <p:cNvSpPr txBox="1">
              <a:spLocks noChangeArrowheads="1"/>
            </p:cNvSpPr>
            <p:nvPr/>
          </p:nvSpPr>
          <p:spPr bwMode="auto">
            <a:xfrm>
              <a:off x="1132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</a:t>
              </a:r>
              <a:endParaRPr lang="en-US" sz="900" b="0" i="0"/>
            </a:p>
          </p:txBody>
        </p:sp>
        <p:sp>
          <p:nvSpPr>
            <p:cNvPr id="3978" name="Text Box 8"/>
            <p:cNvSpPr txBox="1">
              <a:spLocks noChangeArrowheads="1"/>
            </p:cNvSpPr>
            <p:nvPr/>
          </p:nvSpPr>
          <p:spPr bwMode="auto">
            <a:xfrm>
              <a:off x="1381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</a:t>
              </a:r>
              <a:endParaRPr lang="en-US" sz="900" b="0" i="0"/>
            </a:p>
          </p:txBody>
        </p:sp>
        <p:sp>
          <p:nvSpPr>
            <p:cNvPr id="3979" name="Text Box 9"/>
            <p:cNvSpPr txBox="1">
              <a:spLocks noChangeArrowheads="1"/>
            </p:cNvSpPr>
            <p:nvPr/>
          </p:nvSpPr>
          <p:spPr bwMode="auto">
            <a:xfrm>
              <a:off x="1630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</a:t>
              </a:r>
              <a:endParaRPr lang="en-US" sz="900" b="0" i="0"/>
            </a:p>
          </p:txBody>
        </p:sp>
        <p:sp>
          <p:nvSpPr>
            <p:cNvPr id="3980" name="Text Box 10"/>
            <p:cNvSpPr txBox="1">
              <a:spLocks noChangeArrowheads="1"/>
            </p:cNvSpPr>
            <p:nvPr/>
          </p:nvSpPr>
          <p:spPr bwMode="auto">
            <a:xfrm>
              <a:off x="1879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</a:t>
              </a:r>
              <a:endParaRPr lang="en-US" sz="900" b="0" i="0"/>
            </a:p>
          </p:txBody>
        </p:sp>
        <p:sp>
          <p:nvSpPr>
            <p:cNvPr id="3981" name="Text Box 11"/>
            <p:cNvSpPr txBox="1">
              <a:spLocks noChangeArrowheads="1"/>
            </p:cNvSpPr>
            <p:nvPr/>
          </p:nvSpPr>
          <p:spPr bwMode="auto">
            <a:xfrm>
              <a:off x="2128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</a:t>
              </a:r>
              <a:endParaRPr lang="en-US" sz="900" b="0" i="0"/>
            </a:p>
          </p:txBody>
        </p:sp>
        <p:sp>
          <p:nvSpPr>
            <p:cNvPr id="3982" name="Text Box 12"/>
            <p:cNvSpPr txBox="1">
              <a:spLocks noChangeArrowheads="1"/>
            </p:cNvSpPr>
            <p:nvPr/>
          </p:nvSpPr>
          <p:spPr bwMode="auto">
            <a:xfrm>
              <a:off x="2377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</a:t>
              </a:r>
              <a:endParaRPr lang="en-US" sz="900" b="0" i="0"/>
            </a:p>
          </p:txBody>
        </p:sp>
        <p:sp>
          <p:nvSpPr>
            <p:cNvPr id="3983" name="Text Box 13"/>
            <p:cNvSpPr txBox="1">
              <a:spLocks noChangeArrowheads="1"/>
            </p:cNvSpPr>
            <p:nvPr/>
          </p:nvSpPr>
          <p:spPr bwMode="auto">
            <a:xfrm>
              <a:off x="2626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</a:t>
              </a:r>
              <a:endParaRPr lang="en-US" sz="900" b="0" i="0"/>
            </a:p>
          </p:txBody>
        </p:sp>
        <p:sp>
          <p:nvSpPr>
            <p:cNvPr id="3984" name="Text Box 14"/>
            <p:cNvSpPr txBox="1">
              <a:spLocks noChangeArrowheads="1"/>
            </p:cNvSpPr>
            <p:nvPr/>
          </p:nvSpPr>
          <p:spPr bwMode="auto">
            <a:xfrm>
              <a:off x="2875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</a:t>
              </a:r>
              <a:endParaRPr lang="en-US" sz="900" b="0" i="0"/>
            </a:p>
          </p:txBody>
        </p:sp>
        <p:sp>
          <p:nvSpPr>
            <p:cNvPr id="3985" name="Text Box 15"/>
            <p:cNvSpPr txBox="1">
              <a:spLocks noChangeArrowheads="1"/>
            </p:cNvSpPr>
            <p:nvPr/>
          </p:nvSpPr>
          <p:spPr bwMode="auto">
            <a:xfrm>
              <a:off x="3124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</a:t>
              </a:r>
              <a:endParaRPr lang="en-US" sz="900" b="0" i="0"/>
            </a:p>
          </p:txBody>
        </p:sp>
        <p:sp>
          <p:nvSpPr>
            <p:cNvPr id="3986" name="Text Box 16"/>
            <p:cNvSpPr txBox="1">
              <a:spLocks noChangeArrowheads="1"/>
            </p:cNvSpPr>
            <p:nvPr/>
          </p:nvSpPr>
          <p:spPr bwMode="auto">
            <a:xfrm>
              <a:off x="3373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</a:t>
              </a:r>
              <a:endParaRPr lang="en-US" sz="900" b="0" i="0"/>
            </a:p>
          </p:txBody>
        </p:sp>
        <p:sp>
          <p:nvSpPr>
            <p:cNvPr id="3987" name="Text Box 17"/>
            <p:cNvSpPr txBox="1">
              <a:spLocks noChangeArrowheads="1"/>
            </p:cNvSpPr>
            <p:nvPr/>
          </p:nvSpPr>
          <p:spPr bwMode="auto">
            <a:xfrm>
              <a:off x="3622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</a:t>
              </a:r>
              <a:endParaRPr lang="en-US" sz="900" b="0" i="0"/>
            </a:p>
          </p:txBody>
        </p:sp>
        <p:sp>
          <p:nvSpPr>
            <p:cNvPr id="3988" name="Text Box 18"/>
            <p:cNvSpPr txBox="1">
              <a:spLocks noChangeArrowheads="1"/>
            </p:cNvSpPr>
            <p:nvPr/>
          </p:nvSpPr>
          <p:spPr bwMode="auto">
            <a:xfrm>
              <a:off x="3871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</a:t>
              </a:r>
              <a:endParaRPr lang="en-US" sz="900" b="0" i="0"/>
            </a:p>
          </p:txBody>
        </p:sp>
        <p:sp>
          <p:nvSpPr>
            <p:cNvPr id="3989" name="Text Box 19"/>
            <p:cNvSpPr txBox="1">
              <a:spLocks noChangeArrowheads="1"/>
            </p:cNvSpPr>
            <p:nvPr/>
          </p:nvSpPr>
          <p:spPr bwMode="auto">
            <a:xfrm>
              <a:off x="4120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</a:t>
              </a:r>
              <a:endParaRPr lang="en-US" sz="900" b="0" i="0"/>
            </a:p>
          </p:txBody>
        </p:sp>
        <p:sp>
          <p:nvSpPr>
            <p:cNvPr id="3990" name="Text Box 20"/>
            <p:cNvSpPr txBox="1">
              <a:spLocks noChangeArrowheads="1"/>
            </p:cNvSpPr>
            <p:nvPr/>
          </p:nvSpPr>
          <p:spPr bwMode="auto">
            <a:xfrm>
              <a:off x="4369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</a:t>
              </a:r>
              <a:endParaRPr lang="en-US" sz="900" b="0" i="0"/>
            </a:p>
          </p:txBody>
        </p:sp>
        <p:sp>
          <p:nvSpPr>
            <p:cNvPr id="3991" name="Text Box 21"/>
            <p:cNvSpPr txBox="1">
              <a:spLocks noChangeArrowheads="1"/>
            </p:cNvSpPr>
            <p:nvPr/>
          </p:nvSpPr>
          <p:spPr bwMode="auto">
            <a:xfrm>
              <a:off x="4618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</a:t>
              </a:r>
              <a:endParaRPr lang="en-US" sz="900" b="0" i="0"/>
            </a:p>
          </p:txBody>
        </p:sp>
        <p:sp>
          <p:nvSpPr>
            <p:cNvPr id="3992" name="Text Box 22"/>
            <p:cNvSpPr txBox="1">
              <a:spLocks noChangeArrowheads="1"/>
            </p:cNvSpPr>
            <p:nvPr/>
          </p:nvSpPr>
          <p:spPr bwMode="auto">
            <a:xfrm>
              <a:off x="4867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</a:t>
              </a:r>
              <a:endParaRPr lang="en-US" sz="900" b="0" i="0"/>
            </a:p>
          </p:txBody>
        </p:sp>
        <p:sp>
          <p:nvSpPr>
            <p:cNvPr id="3993" name="Text Box 23"/>
            <p:cNvSpPr txBox="1">
              <a:spLocks noChangeArrowheads="1"/>
            </p:cNvSpPr>
            <p:nvPr/>
          </p:nvSpPr>
          <p:spPr bwMode="auto">
            <a:xfrm>
              <a:off x="5116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</a:t>
              </a:r>
              <a:endParaRPr lang="en-US" sz="900" b="0" i="0"/>
            </a:p>
          </p:txBody>
        </p:sp>
        <p:sp>
          <p:nvSpPr>
            <p:cNvPr id="3994" name="Text Box 24"/>
            <p:cNvSpPr txBox="1">
              <a:spLocks noChangeArrowheads="1"/>
            </p:cNvSpPr>
            <p:nvPr/>
          </p:nvSpPr>
          <p:spPr bwMode="auto">
            <a:xfrm>
              <a:off x="5361" y="11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</a:t>
              </a:r>
              <a:endParaRPr lang="en-US" sz="900" b="0" i="0"/>
            </a:p>
          </p:txBody>
        </p:sp>
        <p:sp>
          <p:nvSpPr>
            <p:cNvPr id="3995" name="Text Box 25"/>
            <p:cNvSpPr txBox="1">
              <a:spLocks noChangeArrowheads="1"/>
            </p:cNvSpPr>
            <p:nvPr/>
          </p:nvSpPr>
          <p:spPr bwMode="auto">
            <a:xfrm>
              <a:off x="136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</a:t>
              </a:r>
              <a:endParaRPr lang="en-US" sz="900" b="0" i="0"/>
            </a:p>
          </p:txBody>
        </p:sp>
        <p:sp>
          <p:nvSpPr>
            <p:cNvPr id="3996" name="Text Box 26"/>
            <p:cNvSpPr txBox="1">
              <a:spLocks noChangeArrowheads="1"/>
            </p:cNvSpPr>
            <p:nvPr/>
          </p:nvSpPr>
          <p:spPr bwMode="auto">
            <a:xfrm>
              <a:off x="385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</a:t>
              </a:r>
              <a:endParaRPr lang="en-US" sz="900" b="0" i="0"/>
            </a:p>
          </p:txBody>
        </p:sp>
        <p:sp>
          <p:nvSpPr>
            <p:cNvPr id="3997" name="Text Box 27"/>
            <p:cNvSpPr txBox="1">
              <a:spLocks noChangeArrowheads="1"/>
            </p:cNvSpPr>
            <p:nvPr/>
          </p:nvSpPr>
          <p:spPr bwMode="auto">
            <a:xfrm>
              <a:off x="634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</a:t>
              </a:r>
              <a:endParaRPr lang="en-US" sz="900" b="0" i="0"/>
            </a:p>
          </p:txBody>
        </p:sp>
        <p:sp>
          <p:nvSpPr>
            <p:cNvPr id="3998" name="Text Box 28"/>
            <p:cNvSpPr txBox="1">
              <a:spLocks noChangeArrowheads="1"/>
            </p:cNvSpPr>
            <p:nvPr/>
          </p:nvSpPr>
          <p:spPr bwMode="auto">
            <a:xfrm>
              <a:off x="883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</a:t>
              </a:r>
              <a:endParaRPr lang="en-US" sz="900" b="0" i="0"/>
            </a:p>
          </p:txBody>
        </p:sp>
        <p:sp>
          <p:nvSpPr>
            <p:cNvPr id="3999" name="Text Box 29"/>
            <p:cNvSpPr txBox="1">
              <a:spLocks noChangeArrowheads="1"/>
            </p:cNvSpPr>
            <p:nvPr/>
          </p:nvSpPr>
          <p:spPr bwMode="auto">
            <a:xfrm>
              <a:off x="1132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</a:t>
              </a:r>
              <a:endParaRPr lang="en-US" sz="900" b="0" i="0"/>
            </a:p>
          </p:txBody>
        </p:sp>
        <p:sp>
          <p:nvSpPr>
            <p:cNvPr id="4000" name="Text Box 30"/>
            <p:cNvSpPr txBox="1">
              <a:spLocks noChangeArrowheads="1"/>
            </p:cNvSpPr>
            <p:nvPr/>
          </p:nvSpPr>
          <p:spPr bwMode="auto">
            <a:xfrm>
              <a:off x="1381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</a:t>
              </a:r>
              <a:endParaRPr lang="en-US" sz="900" b="0" i="0"/>
            </a:p>
          </p:txBody>
        </p:sp>
        <p:sp>
          <p:nvSpPr>
            <p:cNvPr id="4001" name="Text Box 31"/>
            <p:cNvSpPr txBox="1">
              <a:spLocks noChangeArrowheads="1"/>
            </p:cNvSpPr>
            <p:nvPr/>
          </p:nvSpPr>
          <p:spPr bwMode="auto">
            <a:xfrm>
              <a:off x="1630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</a:t>
              </a:r>
              <a:endParaRPr lang="en-US" sz="900" b="0" i="0"/>
            </a:p>
          </p:txBody>
        </p:sp>
        <p:sp>
          <p:nvSpPr>
            <p:cNvPr id="4002" name="Text Box 32"/>
            <p:cNvSpPr txBox="1">
              <a:spLocks noChangeArrowheads="1"/>
            </p:cNvSpPr>
            <p:nvPr/>
          </p:nvSpPr>
          <p:spPr bwMode="auto">
            <a:xfrm>
              <a:off x="1879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29</a:t>
              </a:r>
              <a:endParaRPr lang="en-US" sz="900" b="0" i="0"/>
            </a:p>
          </p:txBody>
        </p:sp>
        <p:sp>
          <p:nvSpPr>
            <p:cNvPr id="4003" name="Text Box 33"/>
            <p:cNvSpPr txBox="1">
              <a:spLocks noChangeArrowheads="1"/>
            </p:cNvSpPr>
            <p:nvPr/>
          </p:nvSpPr>
          <p:spPr bwMode="auto">
            <a:xfrm>
              <a:off x="2128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30</a:t>
              </a:r>
              <a:endParaRPr lang="en-US" sz="900" b="0" i="0"/>
            </a:p>
          </p:txBody>
        </p:sp>
        <p:sp>
          <p:nvSpPr>
            <p:cNvPr id="4004" name="Text Box 34"/>
            <p:cNvSpPr txBox="1">
              <a:spLocks noChangeArrowheads="1"/>
            </p:cNvSpPr>
            <p:nvPr/>
          </p:nvSpPr>
          <p:spPr bwMode="auto">
            <a:xfrm>
              <a:off x="2377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31</a:t>
              </a:r>
              <a:endParaRPr lang="en-US" sz="900" b="0" i="0"/>
            </a:p>
          </p:txBody>
        </p:sp>
        <p:sp>
          <p:nvSpPr>
            <p:cNvPr id="4005" name="Text Box 35"/>
            <p:cNvSpPr txBox="1">
              <a:spLocks noChangeArrowheads="1"/>
            </p:cNvSpPr>
            <p:nvPr/>
          </p:nvSpPr>
          <p:spPr bwMode="auto">
            <a:xfrm>
              <a:off x="2626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32</a:t>
              </a:r>
              <a:endParaRPr lang="en-US" sz="900" b="0" i="0"/>
            </a:p>
          </p:txBody>
        </p:sp>
        <p:sp>
          <p:nvSpPr>
            <p:cNvPr id="4006" name="Text Box 36"/>
            <p:cNvSpPr txBox="1">
              <a:spLocks noChangeArrowheads="1"/>
            </p:cNvSpPr>
            <p:nvPr/>
          </p:nvSpPr>
          <p:spPr bwMode="auto">
            <a:xfrm>
              <a:off x="2875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33</a:t>
              </a:r>
              <a:endParaRPr lang="en-US" sz="900" b="0" i="0"/>
            </a:p>
          </p:txBody>
        </p:sp>
        <p:sp>
          <p:nvSpPr>
            <p:cNvPr id="4007" name="Text Box 37"/>
            <p:cNvSpPr txBox="1">
              <a:spLocks noChangeArrowheads="1"/>
            </p:cNvSpPr>
            <p:nvPr/>
          </p:nvSpPr>
          <p:spPr bwMode="auto">
            <a:xfrm>
              <a:off x="3124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34</a:t>
              </a:r>
              <a:endParaRPr lang="en-US" sz="900" b="0" i="0"/>
            </a:p>
          </p:txBody>
        </p:sp>
        <p:sp>
          <p:nvSpPr>
            <p:cNvPr id="4008" name="Text Box 38"/>
            <p:cNvSpPr txBox="1">
              <a:spLocks noChangeArrowheads="1"/>
            </p:cNvSpPr>
            <p:nvPr/>
          </p:nvSpPr>
          <p:spPr bwMode="auto">
            <a:xfrm>
              <a:off x="3373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35</a:t>
              </a:r>
              <a:endParaRPr lang="en-US" sz="900" b="0" i="0"/>
            </a:p>
          </p:txBody>
        </p:sp>
        <p:sp>
          <p:nvSpPr>
            <p:cNvPr id="4009" name="Text Box 39"/>
            <p:cNvSpPr txBox="1">
              <a:spLocks noChangeArrowheads="1"/>
            </p:cNvSpPr>
            <p:nvPr/>
          </p:nvSpPr>
          <p:spPr bwMode="auto">
            <a:xfrm>
              <a:off x="3622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36</a:t>
              </a:r>
              <a:endParaRPr lang="en-US" sz="900" b="0" i="0"/>
            </a:p>
          </p:txBody>
        </p:sp>
        <p:sp>
          <p:nvSpPr>
            <p:cNvPr id="4010" name="Text Box 40"/>
            <p:cNvSpPr txBox="1">
              <a:spLocks noChangeArrowheads="1"/>
            </p:cNvSpPr>
            <p:nvPr/>
          </p:nvSpPr>
          <p:spPr bwMode="auto">
            <a:xfrm>
              <a:off x="3871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37</a:t>
              </a:r>
              <a:endParaRPr lang="en-US" sz="900" b="0" i="0"/>
            </a:p>
          </p:txBody>
        </p:sp>
        <p:sp>
          <p:nvSpPr>
            <p:cNvPr id="4011" name="Text Box 41"/>
            <p:cNvSpPr txBox="1">
              <a:spLocks noChangeArrowheads="1"/>
            </p:cNvSpPr>
            <p:nvPr/>
          </p:nvSpPr>
          <p:spPr bwMode="auto">
            <a:xfrm>
              <a:off x="4120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38</a:t>
              </a:r>
              <a:endParaRPr lang="en-US" sz="900" b="0" i="0"/>
            </a:p>
          </p:txBody>
        </p:sp>
        <p:sp>
          <p:nvSpPr>
            <p:cNvPr id="4012" name="Text Box 42"/>
            <p:cNvSpPr txBox="1">
              <a:spLocks noChangeArrowheads="1"/>
            </p:cNvSpPr>
            <p:nvPr/>
          </p:nvSpPr>
          <p:spPr bwMode="auto">
            <a:xfrm>
              <a:off x="4369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39</a:t>
              </a:r>
              <a:endParaRPr lang="en-US" sz="900" b="0" i="0"/>
            </a:p>
          </p:txBody>
        </p:sp>
        <p:sp>
          <p:nvSpPr>
            <p:cNvPr id="4013" name="Text Box 43"/>
            <p:cNvSpPr txBox="1">
              <a:spLocks noChangeArrowheads="1"/>
            </p:cNvSpPr>
            <p:nvPr/>
          </p:nvSpPr>
          <p:spPr bwMode="auto">
            <a:xfrm>
              <a:off x="4618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40</a:t>
              </a:r>
              <a:endParaRPr lang="en-US" sz="900" b="0" i="0"/>
            </a:p>
          </p:txBody>
        </p:sp>
        <p:sp>
          <p:nvSpPr>
            <p:cNvPr id="4014" name="Text Box 44"/>
            <p:cNvSpPr txBox="1">
              <a:spLocks noChangeArrowheads="1"/>
            </p:cNvSpPr>
            <p:nvPr/>
          </p:nvSpPr>
          <p:spPr bwMode="auto">
            <a:xfrm>
              <a:off x="4867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41</a:t>
              </a:r>
              <a:endParaRPr lang="en-US" sz="900" b="0" i="0"/>
            </a:p>
          </p:txBody>
        </p:sp>
        <p:sp>
          <p:nvSpPr>
            <p:cNvPr id="4015" name="Text Box 45"/>
            <p:cNvSpPr txBox="1">
              <a:spLocks noChangeArrowheads="1"/>
            </p:cNvSpPr>
            <p:nvPr/>
          </p:nvSpPr>
          <p:spPr bwMode="auto">
            <a:xfrm>
              <a:off x="5116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42</a:t>
              </a:r>
              <a:endParaRPr lang="en-US" sz="900" b="0" i="0"/>
            </a:p>
          </p:txBody>
        </p:sp>
        <p:sp>
          <p:nvSpPr>
            <p:cNvPr id="4016" name="Text Box 46"/>
            <p:cNvSpPr txBox="1">
              <a:spLocks noChangeArrowheads="1"/>
            </p:cNvSpPr>
            <p:nvPr/>
          </p:nvSpPr>
          <p:spPr bwMode="auto">
            <a:xfrm>
              <a:off x="5361" y="139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43</a:t>
              </a:r>
              <a:endParaRPr lang="en-US" sz="900" b="0" i="0"/>
            </a:p>
          </p:txBody>
        </p:sp>
        <p:sp>
          <p:nvSpPr>
            <p:cNvPr id="4017" name="Text Box 47"/>
            <p:cNvSpPr txBox="1">
              <a:spLocks noChangeArrowheads="1"/>
            </p:cNvSpPr>
            <p:nvPr/>
          </p:nvSpPr>
          <p:spPr bwMode="auto">
            <a:xfrm>
              <a:off x="136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44</a:t>
              </a:r>
              <a:endParaRPr lang="en-US" sz="900" b="0" i="0"/>
            </a:p>
          </p:txBody>
        </p:sp>
        <p:sp>
          <p:nvSpPr>
            <p:cNvPr id="4018" name="Text Box 48"/>
            <p:cNvSpPr txBox="1">
              <a:spLocks noChangeArrowheads="1"/>
            </p:cNvSpPr>
            <p:nvPr/>
          </p:nvSpPr>
          <p:spPr bwMode="auto">
            <a:xfrm>
              <a:off x="385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45</a:t>
              </a:r>
              <a:endParaRPr lang="en-US" sz="900" b="0" i="0"/>
            </a:p>
          </p:txBody>
        </p:sp>
        <p:sp>
          <p:nvSpPr>
            <p:cNvPr id="4019" name="Text Box 49"/>
            <p:cNvSpPr txBox="1">
              <a:spLocks noChangeArrowheads="1"/>
            </p:cNvSpPr>
            <p:nvPr/>
          </p:nvSpPr>
          <p:spPr bwMode="auto">
            <a:xfrm>
              <a:off x="634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46</a:t>
              </a:r>
              <a:endParaRPr lang="en-US" sz="900" b="0" i="0"/>
            </a:p>
          </p:txBody>
        </p:sp>
        <p:sp>
          <p:nvSpPr>
            <p:cNvPr id="4020" name="Text Box 50"/>
            <p:cNvSpPr txBox="1">
              <a:spLocks noChangeArrowheads="1"/>
            </p:cNvSpPr>
            <p:nvPr/>
          </p:nvSpPr>
          <p:spPr bwMode="auto">
            <a:xfrm>
              <a:off x="883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47</a:t>
              </a:r>
              <a:endParaRPr lang="en-US" sz="900" b="0" i="0"/>
            </a:p>
          </p:txBody>
        </p:sp>
        <p:sp>
          <p:nvSpPr>
            <p:cNvPr id="4021" name="Text Box 51"/>
            <p:cNvSpPr txBox="1">
              <a:spLocks noChangeArrowheads="1"/>
            </p:cNvSpPr>
            <p:nvPr/>
          </p:nvSpPr>
          <p:spPr bwMode="auto">
            <a:xfrm>
              <a:off x="1132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48</a:t>
              </a:r>
              <a:endParaRPr lang="en-US" sz="900" b="0" i="0"/>
            </a:p>
          </p:txBody>
        </p:sp>
        <p:sp>
          <p:nvSpPr>
            <p:cNvPr id="4022" name="Text Box 52"/>
            <p:cNvSpPr txBox="1">
              <a:spLocks noChangeArrowheads="1"/>
            </p:cNvSpPr>
            <p:nvPr/>
          </p:nvSpPr>
          <p:spPr bwMode="auto">
            <a:xfrm>
              <a:off x="1381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49</a:t>
              </a:r>
              <a:endParaRPr lang="en-US" sz="900" b="0" i="0"/>
            </a:p>
          </p:txBody>
        </p:sp>
        <p:sp>
          <p:nvSpPr>
            <p:cNvPr id="4023" name="Text Box 53"/>
            <p:cNvSpPr txBox="1">
              <a:spLocks noChangeArrowheads="1"/>
            </p:cNvSpPr>
            <p:nvPr/>
          </p:nvSpPr>
          <p:spPr bwMode="auto">
            <a:xfrm>
              <a:off x="1630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50</a:t>
              </a:r>
              <a:endParaRPr lang="en-US" sz="900" b="0" i="0"/>
            </a:p>
          </p:txBody>
        </p:sp>
        <p:sp>
          <p:nvSpPr>
            <p:cNvPr id="4024" name="Text Box 54"/>
            <p:cNvSpPr txBox="1">
              <a:spLocks noChangeArrowheads="1"/>
            </p:cNvSpPr>
            <p:nvPr/>
          </p:nvSpPr>
          <p:spPr bwMode="auto">
            <a:xfrm>
              <a:off x="1879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51</a:t>
              </a:r>
              <a:endParaRPr lang="en-US" sz="900" b="0" i="0"/>
            </a:p>
          </p:txBody>
        </p:sp>
        <p:sp>
          <p:nvSpPr>
            <p:cNvPr id="4025" name="Text Box 55"/>
            <p:cNvSpPr txBox="1">
              <a:spLocks noChangeArrowheads="1"/>
            </p:cNvSpPr>
            <p:nvPr/>
          </p:nvSpPr>
          <p:spPr bwMode="auto">
            <a:xfrm>
              <a:off x="2128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52</a:t>
              </a:r>
              <a:endParaRPr lang="en-US" sz="900" b="0" i="0"/>
            </a:p>
          </p:txBody>
        </p:sp>
        <p:sp>
          <p:nvSpPr>
            <p:cNvPr id="4026" name="Text Box 56"/>
            <p:cNvSpPr txBox="1">
              <a:spLocks noChangeArrowheads="1"/>
            </p:cNvSpPr>
            <p:nvPr/>
          </p:nvSpPr>
          <p:spPr bwMode="auto">
            <a:xfrm>
              <a:off x="2377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53</a:t>
              </a:r>
              <a:endParaRPr lang="en-US" sz="900" b="0" i="0"/>
            </a:p>
          </p:txBody>
        </p:sp>
        <p:sp>
          <p:nvSpPr>
            <p:cNvPr id="4027" name="Text Box 57"/>
            <p:cNvSpPr txBox="1">
              <a:spLocks noChangeArrowheads="1"/>
            </p:cNvSpPr>
            <p:nvPr/>
          </p:nvSpPr>
          <p:spPr bwMode="auto">
            <a:xfrm>
              <a:off x="2626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54</a:t>
              </a:r>
              <a:endParaRPr lang="en-US" sz="900" b="0" i="0"/>
            </a:p>
          </p:txBody>
        </p:sp>
        <p:sp>
          <p:nvSpPr>
            <p:cNvPr id="4028" name="Text Box 58"/>
            <p:cNvSpPr txBox="1">
              <a:spLocks noChangeArrowheads="1"/>
            </p:cNvSpPr>
            <p:nvPr/>
          </p:nvSpPr>
          <p:spPr bwMode="auto">
            <a:xfrm>
              <a:off x="2875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55</a:t>
              </a:r>
              <a:endParaRPr lang="en-US" sz="900" b="0" i="0"/>
            </a:p>
          </p:txBody>
        </p:sp>
        <p:sp>
          <p:nvSpPr>
            <p:cNvPr id="4029" name="Text Box 59"/>
            <p:cNvSpPr txBox="1">
              <a:spLocks noChangeArrowheads="1"/>
            </p:cNvSpPr>
            <p:nvPr/>
          </p:nvSpPr>
          <p:spPr bwMode="auto">
            <a:xfrm>
              <a:off x="3124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56</a:t>
              </a:r>
              <a:endParaRPr lang="en-US" sz="900" b="0" i="0"/>
            </a:p>
          </p:txBody>
        </p:sp>
        <p:sp>
          <p:nvSpPr>
            <p:cNvPr id="4030" name="Text Box 60"/>
            <p:cNvSpPr txBox="1">
              <a:spLocks noChangeArrowheads="1"/>
            </p:cNvSpPr>
            <p:nvPr/>
          </p:nvSpPr>
          <p:spPr bwMode="auto">
            <a:xfrm>
              <a:off x="3373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57</a:t>
              </a:r>
              <a:endParaRPr lang="en-US" sz="900" b="0" i="0"/>
            </a:p>
          </p:txBody>
        </p:sp>
        <p:sp>
          <p:nvSpPr>
            <p:cNvPr id="4031" name="Text Box 61"/>
            <p:cNvSpPr txBox="1">
              <a:spLocks noChangeArrowheads="1"/>
            </p:cNvSpPr>
            <p:nvPr/>
          </p:nvSpPr>
          <p:spPr bwMode="auto">
            <a:xfrm>
              <a:off x="3622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58</a:t>
              </a:r>
              <a:endParaRPr lang="en-US" sz="900" b="0" i="0"/>
            </a:p>
          </p:txBody>
        </p:sp>
        <p:sp>
          <p:nvSpPr>
            <p:cNvPr id="4032" name="Text Box 62"/>
            <p:cNvSpPr txBox="1">
              <a:spLocks noChangeArrowheads="1"/>
            </p:cNvSpPr>
            <p:nvPr/>
          </p:nvSpPr>
          <p:spPr bwMode="auto">
            <a:xfrm>
              <a:off x="3871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59</a:t>
              </a:r>
              <a:endParaRPr lang="en-US" sz="900" b="0" i="0"/>
            </a:p>
          </p:txBody>
        </p:sp>
        <p:sp>
          <p:nvSpPr>
            <p:cNvPr id="4033" name="Text Box 63"/>
            <p:cNvSpPr txBox="1">
              <a:spLocks noChangeArrowheads="1"/>
            </p:cNvSpPr>
            <p:nvPr/>
          </p:nvSpPr>
          <p:spPr bwMode="auto">
            <a:xfrm>
              <a:off x="4120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60</a:t>
              </a:r>
              <a:endParaRPr lang="en-US" sz="900" b="0" i="0"/>
            </a:p>
          </p:txBody>
        </p:sp>
        <p:sp>
          <p:nvSpPr>
            <p:cNvPr id="4034" name="Text Box 64"/>
            <p:cNvSpPr txBox="1">
              <a:spLocks noChangeArrowheads="1"/>
            </p:cNvSpPr>
            <p:nvPr/>
          </p:nvSpPr>
          <p:spPr bwMode="auto">
            <a:xfrm>
              <a:off x="4369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61</a:t>
              </a:r>
              <a:endParaRPr lang="en-US" sz="900" b="0" i="0"/>
            </a:p>
          </p:txBody>
        </p:sp>
        <p:sp>
          <p:nvSpPr>
            <p:cNvPr id="4035" name="Text Box 65"/>
            <p:cNvSpPr txBox="1">
              <a:spLocks noChangeArrowheads="1"/>
            </p:cNvSpPr>
            <p:nvPr/>
          </p:nvSpPr>
          <p:spPr bwMode="auto">
            <a:xfrm>
              <a:off x="4618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62</a:t>
              </a:r>
              <a:endParaRPr lang="en-US" sz="900" b="0" i="0"/>
            </a:p>
          </p:txBody>
        </p:sp>
        <p:sp>
          <p:nvSpPr>
            <p:cNvPr id="4036" name="Text Box 66"/>
            <p:cNvSpPr txBox="1">
              <a:spLocks noChangeArrowheads="1"/>
            </p:cNvSpPr>
            <p:nvPr/>
          </p:nvSpPr>
          <p:spPr bwMode="auto">
            <a:xfrm>
              <a:off x="4867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63</a:t>
              </a:r>
              <a:endParaRPr lang="en-US" sz="900" b="0" i="0"/>
            </a:p>
          </p:txBody>
        </p:sp>
        <p:sp>
          <p:nvSpPr>
            <p:cNvPr id="4037" name="Text Box 67"/>
            <p:cNvSpPr txBox="1">
              <a:spLocks noChangeArrowheads="1"/>
            </p:cNvSpPr>
            <p:nvPr/>
          </p:nvSpPr>
          <p:spPr bwMode="auto">
            <a:xfrm>
              <a:off x="5116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64</a:t>
              </a:r>
              <a:endParaRPr lang="en-US" sz="900" b="0" i="0"/>
            </a:p>
          </p:txBody>
        </p:sp>
        <p:sp>
          <p:nvSpPr>
            <p:cNvPr id="4038" name="Text Box 68"/>
            <p:cNvSpPr txBox="1">
              <a:spLocks noChangeArrowheads="1"/>
            </p:cNvSpPr>
            <p:nvPr/>
          </p:nvSpPr>
          <p:spPr bwMode="auto">
            <a:xfrm>
              <a:off x="5361" y="163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65</a:t>
              </a:r>
              <a:endParaRPr lang="en-US" sz="900" b="0" i="0"/>
            </a:p>
          </p:txBody>
        </p:sp>
        <p:sp>
          <p:nvSpPr>
            <p:cNvPr id="4039" name="Text Box 69"/>
            <p:cNvSpPr txBox="1">
              <a:spLocks noChangeArrowheads="1"/>
            </p:cNvSpPr>
            <p:nvPr/>
          </p:nvSpPr>
          <p:spPr bwMode="auto">
            <a:xfrm>
              <a:off x="136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66</a:t>
              </a:r>
              <a:endParaRPr lang="en-US" sz="900" b="0" i="0"/>
            </a:p>
          </p:txBody>
        </p:sp>
        <p:sp>
          <p:nvSpPr>
            <p:cNvPr id="4040" name="Text Box 70"/>
            <p:cNvSpPr txBox="1">
              <a:spLocks noChangeArrowheads="1"/>
            </p:cNvSpPr>
            <p:nvPr/>
          </p:nvSpPr>
          <p:spPr bwMode="auto">
            <a:xfrm>
              <a:off x="385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67</a:t>
              </a:r>
              <a:endParaRPr lang="en-US" sz="900" b="0" i="0"/>
            </a:p>
          </p:txBody>
        </p:sp>
        <p:sp>
          <p:nvSpPr>
            <p:cNvPr id="4041" name="Text Box 71"/>
            <p:cNvSpPr txBox="1">
              <a:spLocks noChangeArrowheads="1"/>
            </p:cNvSpPr>
            <p:nvPr/>
          </p:nvSpPr>
          <p:spPr bwMode="auto">
            <a:xfrm>
              <a:off x="634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68</a:t>
              </a:r>
              <a:endParaRPr lang="en-US" sz="900" b="0" i="0"/>
            </a:p>
          </p:txBody>
        </p:sp>
        <p:sp>
          <p:nvSpPr>
            <p:cNvPr id="4042" name="Text Box 72"/>
            <p:cNvSpPr txBox="1">
              <a:spLocks noChangeArrowheads="1"/>
            </p:cNvSpPr>
            <p:nvPr/>
          </p:nvSpPr>
          <p:spPr bwMode="auto">
            <a:xfrm>
              <a:off x="883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69</a:t>
              </a:r>
              <a:endParaRPr lang="en-US" sz="900" b="0" i="0"/>
            </a:p>
          </p:txBody>
        </p:sp>
        <p:sp>
          <p:nvSpPr>
            <p:cNvPr id="4043" name="Text Box 73"/>
            <p:cNvSpPr txBox="1">
              <a:spLocks noChangeArrowheads="1"/>
            </p:cNvSpPr>
            <p:nvPr/>
          </p:nvSpPr>
          <p:spPr bwMode="auto">
            <a:xfrm>
              <a:off x="1132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70</a:t>
              </a:r>
              <a:endParaRPr lang="en-US" sz="900" b="0" i="0"/>
            </a:p>
          </p:txBody>
        </p:sp>
        <p:sp>
          <p:nvSpPr>
            <p:cNvPr id="4044" name="Text Box 74"/>
            <p:cNvSpPr txBox="1">
              <a:spLocks noChangeArrowheads="1"/>
            </p:cNvSpPr>
            <p:nvPr/>
          </p:nvSpPr>
          <p:spPr bwMode="auto">
            <a:xfrm>
              <a:off x="1381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71</a:t>
              </a:r>
              <a:endParaRPr lang="en-US" sz="900" b="0" i="0"/>
            </a:p>
          </p:txBody>
        </p:sp>
        <p:sp>
          <p:nvSpPr>
            <p:cNvPr id="4045" name="Text Box 75"/>
            <p:cNvSpPr txBox="1">
              <a:spLocks noChangeArrowheads="1"/>
            </p:cNvSpPr>
            <p:nvPr/>
          </p:nvSpPr>
          <p:spPr bwMode="auto">
            <a:xfrm>
              <a:off x="1630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72</a:t>
              </a:r>
              <a:endParaRPr lang="en-US" sz="900" b="0" i="0"/>
            </a:p>
          </p:txBody>
        </p:sp>
        <p:sp>
          <p:nvSpPr>
            <p:cNvPr id="4046" name="Text Box 76"/>
            <p:cNvSpPr txBox="1">
              <a:spLocks noChangeArrowheads="1"/>
            </p:cNvSpPr>
            <p:nvPr/>
          </p:nvSpPr>
          <p:spPr bwMode="auto">
            <a:xfrm>
              <a:off x="1879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73</a:t>
              </a:r>
              <a:endParaRPr lang="en-US" sz="900" b="0" i="0"/>
            </a:p>
          </p:txBody>
        </p:sp>
        <p:sp>
          <p:nvSpPr>
            <p:cNvPr id="4047" name="Text Box 77"/>
            <p:cNvSpPr txBox="1">
              <a:spLocks noChangeArrowheads="1"/>
            </p:cNvSpPr>
            <p:nvPr/>
          </p:nvSpPr>
          <p:spPr bwMode="auto">
            <a:xfrm>
              <a:off x="2128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74</a:t>
              </a:r>
              <a:endParaRPr lang="en-US" sz="900" b="0" i="0"/>
            </a:p>
          </p:txBody>
        </p:sp>
        <p:sp>
          <p:nvSpPr>
            <p:cNvPr id="4048" name="Text Box 78"/>
            <p:cNvSpPr txBox="1">
              <a:spLocks noChangeArrowheads="1"/>
            </p:cNvSpPr>
            <p:nvPr/>
          </p:nvSpPr>
          <p:spPr bwMode="auto">
            <a:xfrm>
              <a:off x="2377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75</a:t>
              </a:r>
              <a:endParaRPr lang="en-US" sz="900" b="0" i="0"/>
            </a:p>
          </p:txBody>
        </p:sp>
        <p:sp>
          <p:nvSpPr>
            <p:cNvPr id="4049" name="Text Box 79"/>
            <p:cNvSpPr txBox="1">
              <a:spLocks noChangeArrowheads="1"/>
            </p:cNvSpPr>
            <p:nvPr/>
          </p:nvSpPr>
          <p:spPr bwMode="auto">
            <a:xfrm>
              <a:off x="2626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76</a:t>
              </a:r>
              <a:endParaRPr lang="en-US" sz="900" b="0" i="0"/>
            </a:p>
          </p:txBody>
        </p:sp>
        <p:sp>
          <p:nvSpPr>
            <p:cNvPr id="4050" name="Text Box 80"/>
            <p:cNvSpPr txBox="1">
              <a:spLocks noChangeArrowheads="1"/>
            </p:cNvSpPr>
            <p:nvPr/>
          </p:nvSpPr>
          <p:spPr bwMode="auto">
            <a:xfrm>
              <a:off x="2875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77</a:t>
              </a:r>
              <a:endParaRPr lang="en-US" sz="900" b="0" i="0"/>
            </a:p>
          </p:txBody>
        </p:sp>
        <p:sp>
          <p:nvSpPr>
            <p:cNvPr id="4051" name="Text Box 81"/>
            <p:cNvSpPr txBox="1">
              <a:spLocks noChangeArrowheads="1"/>
            </p:cNvSpPr>
            <p:nvPr/>
          </p:nvSpPr>
          <p:spPr bwMode="auto">
            <a:xfrm>
              <a:off x="3124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78</a:t>
              </a:r>
              <a:endParaRPr lang="en-US" sz="900" b="0" i="0"/>
            </a:p>
          </p:txBody>
        </p:sp>
        <p:sp>
          <p:nvSpPr>
            <p:cNvPr id="4052" name="Text Box 82"/>
            <p:cNvSpPr txBox="1">
              <a:spLocks noChangeArrowheads="1"/>
            </p:cNvSpPr>
            <p:nvPr/>
          </p:nvSpPr>
          <p:spPr bwMode="auto">
            <a:xfrm>
              <a:off x="3373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79</a:t>
              </a:r>
              <a:endParaRPr lang="en-US" sz="900" b="0" i="0"/>
            </a:p>
          </p:txBody>
        </p:sp>
        <p:sp>
          <p:nvSpPr>
            <p:cNvPr id="4053" name="Text Box 83"/>
            <p:cNvSpPr txBox="1">
              <a:spLocks noChangeArrowheads="1"/>
            </p:cNvSpPr>
            <p:nvPr/>
          </p:nvSpPr>
          <p:spPr bwMode="auto">
            <a:xfrm>
              <a:off x="3622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80</a:t>
              </a:r>
              <a:endParaRPr lang="en-US" sz="900" b="0" i="0"/>
            </a:p>
          </p:txBody>
        </p:sp>
        <p:sp>
          <p:nvSpPr>
            <p:cNvPr id="4054" name="Text Box 84"/>
            <p:cNvSpPr txBox="1">
              <a:spLocks noChangeArrowheads="1"/>
            </p:cNvSpPr>
            <p:nvPr/>
          </p:nvSpPr>
          <p:spPr bwMode="auto">
            <a:xfrm>
              <a:off x="3871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81</a:t>
              </a:r>
              <a:endParaRPr lang="en-US" sz="900" b="0" i="0"/>
            </a:p>
          </p:txBody>
        </p:sp>
        <p:sp>
          <p:nvSpPr>
            <p:cNvPr id="4055" name="Text Box 85"/>
            <p:cNvSpPr txBox="1">
              <a:spLocks noChangeArrowheads="1"/>
            </p:cNvSpPr>
            <p:nvPr/>
          </p:nvSpPr>
          <p:spPr bwMode="auto">
            <a:xfrm>
              <a:off x="4120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82</a:t>
              </a:r>
              <a:endParaRPr lang="en-US" sz="900" b="0" i="0"/>
            </a:p>
          </p:txBody>
        </p:sp>
        <p:sp>
          <p:nvSpPr>
            <p:cNvPr id="4056" name="Text Box 86"/>
            <p:cNvSpPr txBox="1">
              <a:spLocks noChangeArrowheads="1"/>
            </p:cNvSpPr>
            <p:nvPr/>
          </p:nvSpPr>
          <p:spPr bwMode="auto">
            <a:xfrm>
              <a:off x="4369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83</a:t>
              </a:r>
              <a:endParaRPr lang="en-US" sz="900" b="0" i="0"/>
            </a:p>
          </p:txBody>
        </p:sp>
        <p:sp>
          <p:nvSpPr>
            <p:cNvPr id="4057" name="Text Box 87"/>
            <p:cNvSpPr txBox="1">
              <a:spLocks noChangeArrowheads="1"/>
            </p:cNvSpPr>
            <p:nvPr/>
          </p:nvSpPr>
          <p:spPr bwMode="auto">
            <a:xfrm>
              <a:off x="4618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84</a:t>
              </a:r>
              <a:endParaRPr lang="en-US" sz="900" b="0" i="0"/>
            </a:p>
          </p:txBody>
        </p:sp>
        <p:sp>
          <p:nvSpPr>
            <p:cNvPr id="4058" name="Text Box 88"/>
            <p:cNvSpPr txBox="1">
              <a:spLocks noChangeArrowheads="1"/>
            </p:cNvSpPr>
            <p:nvPr/>
          </p:nvSpPr>
          <p:spPr bwMode="auto">
            <a:xfrm>
              <a:off x="4867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85</a:t>
              </a:r>
              <a:endParaRPr lang="en-US" sz="900" b="0" i="0"/>
            </a:p>
          </p:txBody>
        </p:sp>
        <p:sp>
          <p:nvSpPr>
            <p:cNvPr id="4059" name="Text Box 89"/>
            <p:cNvSpPr txBox="1">
              <a:spLocks noChangeArrowheads="1"/>
            </p:cNvSpPr>
            <p:nvPr/>
          </p:nvSpPr>
          <p:spPr bwMode="auto">
            <a:xfrm>
              <a:off x="5116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86</a:t>
              </a:r>
              <a:endParaRPr lang="en-US" sz="900" b="0" i="0"/>
            </a:p>
          </p:txBody>
        </p:sp>
        <p:sp>
          <p:nvSpPr>
            <p:cNvPr id="4060" name="Text Box 90"/>
            <p:cNvSpPr txBox="1">
              <a:spLocks noChangeArrowheads="1"/>
            </p:cNvSpPr>
            <p:nvPr/>
          </p:nvSpPr>
          <p:spPr bwMode="auto">
            <a:xfrm>
              <a:off x="5361" y="18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87</a:t>
              </a:r>
              <a:endParaRPr lang="en-US" sz="900" b="0" i="0"/>
            </a:p>
          </p:txBody>
        </p:sp>
        <p:sp>
          <p:nvSpPr>
            <p:cNvPr id="4061" name="Text Box 91"/>
            <p:cNvSpPr txBox="1">
              <a:spLocks noChangeArrowheads="1"/>
            </p:cNvSpPr>
            <p:nvPr/>
          </p:nvSpPr>
          <p:spPr bwMode="auto">
            <a:xfrm>
              <a:off x="136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88</a:t>
              </a:r>
              <a:endParaRPr lang="en-US" sz="900" b="0" i="0"/>
            </a:p>
          </p:txBody>
        </p:sp>
        <p:sp>
          <p:nvSpPr>
            <p:cNvPr id="4062" name="Text Box 92"/>
            <p:cNvSpPr txBox="1">
              <a:spLocks noChangeArrowheads="1"/>
            </p:cNvSpPr>
            <p:nvPr/>
          </p:nvSpPr>
          <p:spPr bwMode="auto">
            <a:xfrm>
              <a:off x="385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89</a:t>
              </a:r>
              <a:endParaRPr lang="en-US" sz="900" b="0" i="0"/>
            </a:p>
          </p:txBody>
        </p:sp>
        <p:sp>
          <p:nvSpPr>
            <p:cNvPr id="4063" name="Text Box 93"/>
            <p:cNvSpPr txBox="1">
              <a:spLocks noChangeArrowheads="1"/>
            </p:cNvSpPr>
            <p:nvPr/>
          </p:nvSpPr>
          <p:spPr bwMode="auto">
            <a:xfrm>
              <a:off x="634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90</a:t>
              </a:r>
              <a:endParaRPr lang="en-US" sz="900" b="0" i="0"/>
            </a:p>
          </p:txBody>
        </p:sp>
        <p:sp>
          <p:nvSpPr>
            <p:cNvPr id="4064" name="Text Box 94"/>
            <p:cNvSpPr txBox="1">
              <a:spLocks noChangeArrowheads="1"/>
            </p:cNvSpPr>
            <p:nvPr/>
          </p:nvSpPr>
          <p:spPr bwMode="auto">
            <a:xfrm>
              <a:off x="883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91</a:t>
              </a:r>
              <a:endParaRPr lang="en-US" sz="900" b="0" i="0"/>
            </a:p>
          </p:txBody>
        </p:sp>
        <p:sp>
          <p:nvSpPr>
            <p:cNvPr id="4065" name="Text Box 95"/>
            <p:cNvSpPr txBox="1">
              <a:spLocks noChangeArrowheads="1"/>
            </p:cNvSpPr>
            <p:nvPr/>
          </p:nvSpPr>
          <p:spPr bwMode="auto">
            <a:xfrm>
              <a:off x="1132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92</a:t>
              </a:r>
              <a:endParaRPr lang="en-US" sz="900" b="0" i="0"/>
            </a:p>
          </p:txBody>
        </p:sp>
        <p:sp>
          <p:nvSpPr>
            <p:cNvPr id="4066" name="Text Box 96"/>
            <p:cNvSpPr txBox="1">
              <a:spLocks noChangeArrowheads="1"/>
            </p:cNvSpPr>
            <p:nvPr/>
          </p:nvSpPr>
          <p:spPr bwMode="auto">
            <a:xfrm>
              <a:off x="1381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93</a:t>
              </a:r>
              <a:endParaRPr lang="en-US" sz="900" b="0" i="0"/>
            </a:p>
          </p:txBody>
        </p:sp>
        <p:sp>
          <p:nvSpPr>
            <p:cNvPr id="4067" name="Text Box 97"/>
            <p:cNvSpPr txBox="1">
              <a:spLocks noChangeArrowheads="1"/>
            </p:cNvSpPr>
            <p:nvPr/>
          </p:nvSpPr>
          <p:spPr bwMode="auto">
            <a:xfrm>
              <a:off x="1630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94</a:t>
              </a:r>
              <a:endParaRPr lang="en-US" sz="900" b="0" i="0"/>
            </a:p>
          </p:txBody>
        </p:sp>
        <p:sp>
          <p:nvSpPr>
            <p:cNvPr id="4068" name="Text Box 98"/>
            <p:cNvSpPr txBox="1">
              <a:spLocks noChangeArrowheads="1"/>
            </p:cNvSpPr>
            <p:nvPr/>
          </p:nvSpPr>
          <p:spPr bwMode="auto">
            <a:xfrm>
              <a:off x="1879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95</a:t>
              </a:r>
              <a:endParaRPr lang="en-US" sz="900" b="0" i="0"/>
            </a:p>
          </p:txBody>
        </p:sp>
        <p:sp>
          <p:nvSpPr>
            <p:cNvPr id="4069" name="Text Box 99"/>
            <p:cNvSpPr txBox="1">
              <a:spLocks noChangeArrowheads="1"/>
            </p:cNvSpPr>
            <p:nvPr/>
          </p:nvSpPr>
          <p:spPr bwMode="auto">
            <a:xfrm>
              <a:off x="2128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96</a:t>
              </a:r>
              <a:endParaRPr lang="en-US" sz="900" b="0" i="0"/>
            </a:p>
          </p:txBody>
        </p:sp>
        <p:sp>
          <p:nvSpPr>
            <p:cNvPr id="4070" name="Text Box 100"/>
            <p:cNvSpPr txBox="1">
              <a:spLocks noChangeArrowheads="1"/>
            </p:cNvSpPr>
            <p:nvPr/>
          </p:nvSpPr>
          <p:spPr bwMode="auto">
            <a:xfrm>
              <a:off x="2377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97</a:t>
              </a:r>
              <a:endParaRPr lang="en-US" sz="900" b="0" i="0"/>
            </a:p>
          </p:txBody>
        </p:sp>
        <p:sp>
          <p:nvSpPr>
            <p:cNvPr id="4071" name="Text Box 101"/>
            <p:cNvSpPr txBox="1">
              <a:spLocks noChangeArrowheads="1"/>
            </p:cNvSpPr>
            <p:nvPr/>
          </p:nvSpPr>
          <p:spPr bwMode="auto">
            <a:xfrm>
              <a:off x="2626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98</a:t>
              </a:r>
              <a:endParaRPr lang="en-US" sz="900" b="0" i="0"/>
            </a:p>
          </p:txBody>
        </p:sp>
        <p:sp>
          <p:nvSpPr>
            <p:cNvPr id="4072" name="Text Box 102"/>
            <p:cNvSpPr txBox="1">
              <a:spLocks noChangeArrowheads="1"/>
            </p:cNvSpPr>
            <p:nvPr/>
          </p:nvSpPr>
          <p:spPr bwMode="auto">
            <a:xfrm>
              <a:off x="2875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99</a:t>
              </a:r>
              <a:endParaRPr lang="en-US" sz="900" b="0" i="0"/>
            </a:p>
          </p:txBody>
        </p:sp>
        <p:sp>
          <p:nvSpPr>
            <p:cNvPr id="4073" name="Text Box 103"/>
            <p:cNvSpPr txBox="1">
              <a:spLocks noChangeArrowheads="1"/>
            </p:cNvSpPr>
            <p:nvPr/>
          </p:nvSpPr>
          <p:spPr bwMode="auto">
            <a:xfrm>
              <a:off x="3124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100</a:t>
              </a:r>
              <a:endParaRPr lang="en-US" sz="900" b="0" i="0"/>
            </a:p>
          </p:txBody>
        </p:sp>
        <p:sp>
          <p:nvSpPr>
            <p:cNvPr id="4074" name="Text Box 104"/>
            <p:cNvSpPr txBox="1">
              <a:spLocks noChangeArrowheads="1"/>
            </p:cNvSpPr>
            <p:nvPr/>
          </p:nvSpPr>
          <p:spPr bwMode="auto">
            <a:xfrm>
              <a:off x="3373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101</a:t>
              </a:r>
              <a:endParaRPr lang="en-US" sz="900" b="0" i="0"/>
            </a:p>
          </p:txBody>
        </p:sp>
        <p:sp>
          <p:nvSpPr>
            <p:cNvPr id="4075" name="Text Box 105"/>
            <p:cNvSpPr txBox="1">
              <a:spLocks noChangeArrowheads="1"/>
            </p:cNvSpPr>
            <p:nvPr/>
          </p:nvSpPr>
          <p:spPr bwMode="auto">
            <a:xfrm>
              <a:off x="3622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102</a:t>
              </a:r>
              <a:endParaRPr lang="en-US" sz="900" b="0" i="0"/>
            </a:p>
          </p:txBody>
        </p:sp>
        <p:sp>
          <p:nvSpPr>
            <p:cNvPr id="4076" name="Text Box 106"/>
            <p:cNvSpPr txBox="1">
              <a:spLocks noChangeArrowheads="1"/>
            </p:cNvSpPr>
            <p:nvPr/>
          </p:nvSpPr>
          <p:spPr bwMode="auto">
            <a:xfrm>
              <a:off x="3871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103</a:t>
              </a:r>
              <a:endParaRPr lang="en-US" sz="900" b="0" i="0"/>
            </a:p>
          </p:txBody>
        </p:sp>
        <p:sp>
          <p:nvSpPr>
            <p:cNvPr id="4077" name="Text Box 107"/>
            <p:cNvSpPr txBox="1">
              <a:spLocks noChangeArrowheads="1"/>
            </p:cNvSpPr>
            <p:nvPr/>
          </p:nvSpPr>
          <p:spPr bwMode="auto">
            <a:xfrm>
              <a:off x="4120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104</a:t>
              </a:r>
              <a:endParaRPr lang="en-US" sz="900" b="0" i="0"/>
            </a:p>
          </p:txBody>
        </p:sp>
        <p:sp>
          <p:nvSpPr>
            <p:cNvPr id="4078" name="Text Box 108"/>
            <p:cNvSpPr txBox="1">
              <a:spLocks noChangeArrowheads="1"/>
            </p:cNvSpPr>
            <p:nvPr/>
          </p:nvSpPr>
          <p:spPr bwMode="auto">
            <a:xfrm>
              <a:off x="4369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105</a:t>
              </a:r>
              <a:endParaRPr lang="en-US" sz="900" b="0" i="0"/>
            </a:p>
          </p:txBody>
        </p:sp>
        <p:sp>
          <p:nvSpPr>
            <p:cNvPr id="4079" name="Text Box 109"/>
            <p:cNvSpPr txBox="1">
              <a:spLocks noChangeArrowheads="1"/>
            </p:cNvSpPr>
            <p:nvPr/>
          </p:nvSpPr>
          <p:spPr bwMode="auto">
            <a:xfrm>
              <a:off x="4618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106</a:t>
              </a:r>
              <a:endParaRPr lang="en-US" sz="900" b="0" i="0"/>
            </a:p>
          </p:txBody>
        </p:sp>
        <p:sp>
          <p:nvSpPr>
            <p:cNvPr id="4080" name="Text Box 110"/>
            <p:cNvSpPr txBox="1">
              <a:spLocks noChangeArrowheads="1"/>
            </p:cNvSpPr>
            <p:nvPr/>
          </p:nvSpPr>
          <p:spPr bwMode="auto">
            <a:xfrm>
              <a:off x="4867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107</a:t>
              </a:r>
              <a:endParaRPr lang="en-US" sz="900" b="0" i="0"/>
            </a:p>
          </p:txBody>
        </p:sp>
        <p:sp>
          <p:nvSpPr>
            <p:cNvPr id="4081" name="Text Box 111"/>
            <p:cNvSpPr txBox="1">
              <a:spLocks noChangeArrowheads="1"/>
            </p:cNvSpPr>
            <p:nvPr/>
          </p:nvSpPr>
          <p:spPr bwMode="auto">
            <a:xfrm>
              <a:off x="5116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108</a:t>
              </a:r>
              <a:endParaRPr lang="en-US" sz="900" b="0" i="0"/>
            </a:p>
          </p:txBody>
        </p:sp>
        <p:sp>
          <p:nvSpPr>
            <p:cNvPr id="4082" name="Text Box 112"/>
            <p:cNvSpPr txBox="1">
              <a:spLocks noChangeArrowheads="1"/>
            </p:cNvSpPr>
            <p:nvPr/>
          </p:nvSpPr>
          <p:spPr bwMode="auto">
            <a:xfrm>
              <a:off x="5361" y="21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109</a:t>
              </a:r>
              <a:endParaRPr lang="en-US" sz="900" b="0" i="0"/>
            </a:p>
          </p:txBody>
        </p:sp>
        <p:sp>
          <p:nvSpPr>
            <p:cNvPr id="4083" name="Text Box 113"/>
            <p:cNvSpPr txBox="1">
              <a:spLocks noChangeArrowheads="1"/>
            </p:cNvSpPr>
            <p:nvPr/>
          </p:nvSpPr>
          <p:spPr bwMode="auto">
            <a:xfrm>
              <a:off x="136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110</a:t>
              </a:r>
              <a:endParaRPr lang="en-US" sz="900" b="0" i="0"/>
            </a:p>
          </p:txBody>
        </p:sp>
        <p:sp>
          <p:nvSpPr>
            <p:cNvPr id="4084" name="Text Box 114"/>
            <p:cNvSpPr txBox="1">
              <a:spLocks noChangeArrowheads="1"/>
            </p:cNvSpPr>
            <p:nvPr/>
          </p:nvSpPr>
          <p:spPr bwMode="auto">
            <a:xfrm>
              <a:off x="385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111</a:t>
              </a:r>
              <a:endParaRPr lang="en-US" sz="900" b="0" i="0"/>
            </a:p>
          </p:txBody>
        </p:sp>
        <p:sp>
          <p:nvSpPr>
            <p:cNvPr id="4085" name="Text Box 115"/>
            <p:cNvSpPr txBox="1">
              <a:spLocks noChangeArrowheads="1"/>
            </p:cNvSpPr>
            <p:nvPr/>
          </p:nvSpPr>
          <p:spPr bwMode="auto">
            <a:xfrm>
              <a:off x="634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112</a:t>
              </a:r>
              <a:endParaRPr lang="en-US" sz="900" b="0" i="0"/>
            </a:p>
          </p:txBody>
        </p:sp>
        <p:sp>
          <p:nvSpPr>
            <p:cNvPr id="4086" name="Text Box 116"/>
            <p:cNvSpPr txBox="1">
              <a:spLocks noChangeArrowheads="1"/>
            </p:cNvSpPr>
            <p:nvPr/>
          </p:nvSpPr>
          <p:spPr bwMode="auto">
            <a:xfrm>
              <a:off x="883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113</a:t>
              </a:r>
              <a:endParaRPr lang="en-US" sz="900" b="0" i="0"/>
            </a:p>
          </p:txBody>
        </p:sp>
        <p:sp>
          <p:nvSpPr>
            <p:cNvPr id="4087" name="Text Box 117"/>
            <p:cNvSpPr txBox="1">
              <a:spLocks noChangeArrowheads="1"/>
            </p:cNvSpPr>
            <p:nvPr/>
          </p:nvSpPr>
          <p:spPr bwMode="auto">
            <a:xfrm>
              <a:off x="1132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114</a:t>
              </a:r>
              <a:endParaRPr lang="en-US" sz="900" b="0" i="0"/>
            </a:p>
          </p:txBody>
        </p:sp>
        <p:sp>
          <p:nvSpPr>
            <p:cNvPr id="4088" name="Text Box 118"/>
            <p:cNvSpPr txBox="1">
              <a:spLocks noChangeArrowheads="1"/>
            </p:cNvSpPr>
            <p:nvPr/>
          </p:nvSpPr>
          <p:spPr bwMode="auto">
            <a:xfrm>
              <a:off x="1381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115</a:t>
              </a:r>
              <a:endParaRPr lang="en-US" sz="900" b="0" i="0"/>
            </a:p>
          </p:txBody>
        </p:sp>
        <p:sp>
          <p:nvSpPr>
            <p:cNvPr id="4089" name="Text Box 119"/>
            <p:cNvSpPr txBox="1">
              <a:spLocks noChangeArrowheads="1"/>
            </p:cNvSpPr>
            <p:nvPr/>
          </p:nvSpPr>
          <p:spPr bwMode="auto">
            <a:xfrm>
              <a:off x="1630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116</a:t>
              </a:r>
              <a:endParaRPr lang="en-US" sz="900" b="0" i="0"/>
            </a:p>
          </p:txBody>
        </p:sp>
        <p:sp>
          <p:nvSpPr>
            <p:cNvPr id="4090" name="Text Box 120"/>
            <p:cNvSpPr txBox="1">
              <a:spLocks noChangeArrowheads="1"/>
            </p:cNvSpPr>
            <p:nvPr/>
          </p:nvSpPr>
          <p:spPr bwMode="auto">
            <a:xfrm>
              <a:off x="1879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117</a:t>
              </a:r>
              <a:endParaRPr lang="en-US" sz="900" b="0" i="0"/>
            </a:p>
          </p:txBody>
        </p:sp>
        <p:sp>
          <p:nvSpPr>
            <p:cNvPr id="4091" name="Text Box 121"/>
            <p:cNvSpPr txBox="1">
              <a:spLocks noChangeArrowheads="1"/>
            </p:cNvSpPr>
            <p:nvPr/>
          </p:nvSpPr>
          <p:spPr bwMode="auto">
            <a:xfrm>
              <a:off x="2128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118</a:t>
              </a:r>
              <a:endParaRPr lang="en-US" sz="900" b="0" i="0"/>
            </a:p>
          </p:txBody>
        </p:sp>
        <p:sp>
          <p:nvSpPr>
            <p:cNvPr id="4092" name="Text Box 122"/>
            <p:cNvSpPr txBox="1">
              <a:spLocks noChangeArrowheads="1"/>
            </p:cNvSpPr>
            <p:nvPr/>
          </p:nvSpPr>
          <p:spPr bwMode="auto">
            <a:xfrm>
              <a:off x="2377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119</a:t>
              </a:r>
              <a:endParaRPr lang="en-US" sz="900" b="0" i="0"/>
            </a:p>
          </p:txBody>
        </p:sp>
        <p:sp>
          <p:nvSpPr>
            <p:cNvPr id="4093" name="Text Box 123"/>
            <p:cNvSpPr txBox="1">
              <a:spLocks noChangeArrowheads="1"/>
            </p:cNvSpPr>
            <p:nvPr/>
          </p:nvSpPr>
          <p:spPr bwMode="auto">
            <a:xfrm>
              <a:off x="2626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120</a:t>
              </a:r>
              <a:endParaRPr lang="en-US" sz="900" b="0" i="0"/>
            </a:p>
          </p:txBody>
        </p:sp>
        <p:sp>
          <p:nvSpPr>
            <p:cNvPr id="4094" name="Text Box 124"/>
            <p:cNvSpPr txBox="1">
              <a:spLocks noChangeArrowheads="1"/>
            </p:cNvSpPr>
            <p:nvPr/>
          </p:nvSpPr>
          <p:spPr bwMode="auto">
            <a:xfrm>
              <a:off x="2875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121</a:t>
              </a:r>
              <a:endParaRPr lang="en-US" sz="900" b="0" i="0"/>
            </a:p>
          </p:txBody>
        </p:sp>
        <p:sp>
          <p:nvSpPr>
            <p:cNvPr id="4095" name="Text Box 125"/>
            <p:cNvSpPr txBox="1">
              <a:spLocks noChangeArrowheads="1"/>
            </p:cNvSpPr>
            <p:nvPr/>
          </p:nvSpPr>
          <p:spPr bwMode="auto">
            <a:xfrm>
              <a:off x="3124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122</a:t>
              </a:r>
              <a:endParaRPr lang="en-US" sz="900" b="0" i="0"/>
            </a:p>
          </p:txBody>
        </p:sp>
        <p:sp>
          <p:nvSpPr>
            <p:cNvPr id="4096" name="Text Box 126"/>
            <p:cNvSpPr txBox="1">
              <a:spLocks noChangeArrowheads="1"/>
            </p:cNvSpPr>
            <p:nvPr/>
          </p:nvSpPr>
          <p:spPr bwMode="auto">
            <a:xfrm>
              <a:off x="3373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123</a:t>
              </a:r>
              <a:endParaRPr lang="en-US" sz="900" b="0" i="0"/>
            </a:p>
          </p:txBody>
        </p:sp>
        <p:sp>
          <p:nvSpPr>
            <p:cNvPr id="4097" name="Text Box 127"/>
            <p:cNvSpPr txBox="1">
              <a:spLocks noChangeArrowheads="1"/>
            </p:cNvSpPr>
            <p:nvPr/>
          </p:nvSpPr>
          <p:spPr bwMode="auto">
            <a:xfrm>
              <a:off x="3622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124</a:t>
              </a:r>
              <a:endParaRPr lang="en-US" sz="900" b="0" i="0"/>
            </a:p>
          </p:txBody>
        </p:sp>
        <p:sp>
          <p:nvSpPr>
            <p:cNvPr id="4098" name="Text Box 128"/>
            <p:cNvSpPr txBox="1">
              <a:spLocks noChangeArrowheads="1"/>
            </p:cNvSpPr>
            <p:nvPr/>
          </p:nvSpPr>
          <p:spPr bwMode="auto">
            <a:xfrm>
              <a:off x="3871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125</a:t>
              </a:r>
              <a:endParaRPr lang="en-US" sz="900" b="0" i="0"/>
            </a:p>
          </p:txBody>
        </p:sp>
        <p:sp>
          <p:nvSpPr>
            <p:cNvPr id="4099" name="Text Box 129"/>
            <p:cNvSpPr txBox="1">
              <a:spLocks noChangeArrowheads="1"/>
            </p:cNvSpPr>
            <p:nvPr/>
          </p:nvSpPr>
          <p:spPr bwMode="auto">
            <a:xfrm>
              <a:off x="4120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126</a:t>
              </a:r>
              <a:endParaRPr lang="en-US" sz="900" b="0" i="0"/>
            </a:p>
          </p:txBody>
        </p:sp>
        <p:sp>
          <p:nvSpPr>
            <p:cNvPr id="4100" name="Text Box 130"/>
            <p:cNvSpPr txBox="1">
              <a:spLocks noChangeArrowheads="1"/>
            </p:cNvSpPr>
            <p:nvPr/>
          </p:nvSpPr>
          <p:spPr bwMode="auto">
            <a:xfrm>
              <a:off x="4369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127</a:t>
              </a:r>
              <a:endParaRPr lang="en-US" sz="900" b="0" i="0"/>
            </a:p>
          </p:txBody>
        </p:sp>
        <p:sp>
          <p:nvSpPr>
            <p:cNvPr id="4101" name="Text Box 131"/>
            <p:cNvSpPr txBox="1">
              <a:spLocks noChangeArrowheads="1"/>
            </p:cNvSpPr>
            <p:nvPr/>
          </p:nvSpPr>
          <p:spPr bwMode="auto">
            <a:xfrm>
              <a:off x="4618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128</a:t>
              </a:r>
              <a:endParaRPr lang="en-US" sz="900" b="0" i="0"/>
            </a:p>
          </p:txBody>
        </p:sp>
        <p:sp>
          <p:nvSpPr>
            <p:cNvPr id="4102" name="Text Box 132"/>
            <p:cNvSpPr txBox="1">
              <a:spLocks noChangeArrowheads="1"/>
            </p:cNvSpPr>
            <p:nvPr/>
          </p:nvSpPr>
          <p:spPr bwMode="auto">
            <a:xfrm>
              <a:off x="4867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129</a:t>
              </a:r>
              <a:endParaRPr lang="en-US" sz="900" b="0" i="0"/>
            </a:p>
          </p:txBody>
        </p:sp>
        <p:sp>
          <p:nvSpPr>
            <p:cNvPr id="4103" name="Text Box 133"/>
            <p:cNvSpPr txBox="1">
              <a:spLocks noChangeArrowheads="1"/>
            </p:cNvSpPr>
            <p:nvPr/>
          </p:nvSpPr>
          <p:spPr bwMode="auto">
            <a:xfrm>
              <a:off x="5116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130</a:t>
              </a:r>
              <a:endParaRPr lang="en-US" sz="900" b="0" i="0"/>
            </a:p>
          </p:txBody>
        </p:sp>
        <p:sp>
          <p:nvSpPr>
            <p:cNvPr id="4104" name="Text Box 134"/>
            <p:cNvSpPr txBox="1">
              <a:spLocks noChangeArrowheads="1"/>
            </p:cNvSpPr>
            <p:nvPr/>
          </p:nvSpPr>
          <p:spPr bwMode="auto">
            <a:xfrm>
              <a:off x="5361" y="235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131</a:t>
              </a:r>
              <a:endParaRPr lang="en-US" sz="900" b="0" i="0"/>
            </a:p>
          </p:txBody>
        </p:sp>
        <p:sp>
          <p:nvSpPr>
            <p:cNvPr id="4105" name="Text Box 135"/>
            <p:cNvSpPr txBox="1">
              <a:spLocks noChangeArrowheads="1"/>
            </p:cNvSpPr>
            <p:nvPr/>
          </p:nvSpPr>
          <p:spPr bwMode="auto">
            <a:xfrm>
              <a:off x="136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132</a:t>
              </a:r>
              <a:endParaRPr lang="en-US" sz="900" b="0" i="0"/>
            </a:p>
          </p:txBody>
        </p:sp>
        <p:sp>
          <p:nvSpPr>
            <p:cNvPr id="4106" name="Text Box 136"/>
            <p:cNvSpPr txBox="1">
              <a:spLocks noChangeArrowheads="1"/>
            </p:cNvSpPr>
            <p:nvPr/>
          </p:nvSpPr>
          <p:spPr bwMode="auto">
            <a:xfrm>
              <a:off x="385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133</a:t>
              </a:r>
              <a:endParaRPr lang="en-US" sz="900" b="0" i="0"/>
            </a:p>
          </p:txBody>
        </p:sp>
        <p:sp>
          <p:nvSpPr>
            <p:cNvPr id="4107" name="Text Box 137"/>
            <p:cNvSpPr txBox="1">
              <a:spLocks noChangeArrowheads="1"/>
            </p:cNvSpPr>
            <p:nvPr/>
          </p:nvSpPr>
          <p:spPr bwMode="auto">
            <a:xfrm>
              <a:off x="634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134</a:t>
              </a:r>
              <a:endParaRPr lang="en-US" sz="900" b="0" i="0"/>
            </a:p>
          </p:txBody>
        </p:sp>
        <p:sp>
          <p:nvSpPr>
            <p:cNvPr id="4108" name="Text Box 138"/>
            <p:cNvSpPr txBox="1">
              <a:spLocks noChangeArrowheads="1"/>
            </p:cNvSpPr>
            <p:nvPr/>
          </p:nvSpPr>
          <p:spPr bwMode="auto">
            <a:xfrm>
              <a:off x="883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135</a:t>
              </a:r>
              <a:endParaRPr lang="en-US" sz="900" b="0" i="0"/>
            </a:p>
          </p:txBody>
        </p:sp>
        <p:sp>
          <p:nvSpPr>
            <p:cNvPr id="4109" name="Text Box 139"/>
            <p:cNvSpPr txBox="1">
              <a:spLocks noChangeArrowheads="1"/>
            </p:cNvSpPr>
            <p:nvPr/>
          </p:nvSpPr>
          <p:spPr bwMode="auto">
            <a:xfrm>
              <a:off x="1132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136</a:t>
              </a:r>
              <a:endParaRPr lang="en-US" sz="900" b="0" i="0"/>
            </a:p>
          </p:txBody>
        </p:sp>
        <p:sp>
          <p:nvSpPr>
            <p:cNvPr id="4110" name="Text Box 140"/>
            <p:cNvSpPr txBox="1">
              <a:spLocks noChangeArrowheads="1"/>
            </p:cNvSpPr>
            <p:nvPr/>
          </p:nvSpPr>
          <p:spPr bwMode="auto">
            <a:xfrm>
              <a:off x="1381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137</a:t>
              </a:r>
              <a:endParaRPr lang="en-US" sz="900" b="0" i="0"/>
            </a:p>
          </p:txBody>
        </p:sp>
        <p:sp>
          <p:nvSpPr>
            <p:cNvPr id="4111" name="Text Box 141"/>
            <p:cNvSpPr txBox="1">
              <a:spLocks noChangeArrowheads="1"/>
            </p:cNvSpPr>
            <p:nvPr/>
          </p:nvSpPr>
          <p:spPr bwMode="auto">
            <a:xfrm>
              <a:off x="1630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138</a:t>
              </a:r>
              <a:endParaRPr lang="en-US" sz="900" b="0" i="0"/>
            </a:p>
          </p:txBody>
        </p:sp>
        <p:sp>
          <p:nvSpPr>
            <p:cNvPr id="4112" name="Text Box 142"/>
            <p:cNvSpPr txBox="1">
              <a:spLocks noChangeArrowheads="1"/>
            </p:cNvSpPr>
            <p:nvPr/>
          </p:nvSpPr>
          <p:spPr bwMode="auto">
            <a:xfrm>
              <a:off x="1879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139</a:t>
              </a:r>
              <a:endParaRPr lang="en-US" sz="900" b="0" i="0"/>
            </a:p>
          </p:txBody>
        </p:sp>
        <p:sp>
          <p:nvSpPr>
            <p:cNvPr id="4113" name="Text Box 143"/>
            <p:cNvSpPr txBox="1">
              <a:spLocks noChangeArrowheads="1"/>
            </p:cNvSpPr>
            <p:nvPr/>
          </p:nvSpPr>
          <p:spPr bwMode="auto">
            <a:xfrm>
              <a:off x="2128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140</a:t>
              </a:r>
              <a:endParaRPr lang="en-US" sz="900" b="0" i="0"/>
            </a:p>
          </p:txBody>
        </p:sp>
        <p:sp>
          <p:nvSpPr>
            <p:cNvPr id="4114" name="Text Box 144"/>
            <p:cNvSpPr txBox="1">
              <a:spLocks noChangeArrowheads="1"/>
            </p:cNvSpPr>
            <p:nvPr/>
          </p:nvSpPr>
          <p:spPr bwMode="auto">
            <a:xfrm>
              <a:off x="2377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141</a:t>
              </a:r>
              <a:endParaRPr lang="en-US" sz="900" b="0" i="0"/>
            </a:p>
          </p:txBody>
        </p:sp>
        <p:sp>
          <p:nvSpPr>
            <p:cNvPr id="4115" name="Text Box 145"/>
            <p:cNvSpPr txBox="1">
              <a:spLocks noChangeArrowheads="1"/>
            </p:cNvSpPr>
            <p:nvPr/>
          </p:nvSpPr>
          <p:spPr bwMode="auto">
            <a:xfrm>
              <a:off x="2626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142</a:t>
              </a:r>
              <a:endParaRPr lang="en-US" sz="900" b="0" i="0"/>
            </a:p>
          </p:txBody>
        </p:sp>
        <p:sp>
          <p:nvSpPr>
            <p:cNvPr id="4116" name="Text Box 146"/>
            <p:cNvSpPr txBox="1">
              <a:spLocks noChangeArrowheads="1"/>
            </p:cNvSpPr>
            <p:nvPr/>
          </p:nvSpPr>
          <p:spPr bwMode="auto">
            <a:xfrm>
              <a:off x="2875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143</a:t>
              </a:r>
              <a:endParaRPr lang="en-US" sz="900" b="0" i="0"/>
            </a:p>
          </p:txBody>
        </p:sp>
        <p:sp>
          <p:nvSpPr>
            <p:cNvPr id="4117" name="Text Box 147"/>
            <p:cNvSpPr txBox="1">
              <a:spLocks noChangeArrowheads="1"/>
            </p:cNvSpPr>
            <p:nvPr/>
          </p:nvSpPr>
          <p:spPr bwMode="auto">
            <a:xfrm>
              <a:off x="3124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144</a:t>
              </a:r>
              <a:endParaRPr lang="en-US" sz="900" b="0" i="0"/>
            </a:p>
          </p:txBody>
        </p:sp>
        <p:sp>
          <p:nvSpPr>
            <p:cNvPr id="4118" name="Text Box 148"/>
            <p:cNvSpPr txBox="1">
              <a:spLocks noChangeArrowheads="1"/>
            </p:cNvSpPr>
            <p:nvPr/>
          </p:nvSpPr>
          <p:spPr bwMode="auto">
            <a:xfrm>
              <a:off x="3373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145</a:t>
              </a:r>
              <a:endParaRPr lang="en-US" sz="900" b="0" i="0"/>
            </a:p>
          </p:txBody>
        </p:sp>
        <p:sp>
          <p:nvSpPr>
            <p:cNvPr id="4119" name="Text Box 149"/>
            <p:cNvSpPr txBox="1">
              <a:spLocks noChangeArrowheads="1"/>
            </p:cNvSpPr>
            <p:nvPr/>
          </p:nvSpPr>
          <p:spPr bwMode="auto">
            <a:xfrm>
              <a:off x="3622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146</a:t>
              </a:r>
              <a:endParaRPr lang="en-US" sz="900" b="0" i="0"/>
            </a:p>
          </p:txBody>
        </p:sp>
        <p:sp>
          <p:nvSpPr>
            <p:cNvPr id="4120" name="Text Box 150"/>
            <p:cNvSpPr txBox="1">
              <a:spLocks noChangeArrowheads="1"/>
            </p:cNvSpPr>
            <p:nvPr/>
          </p:nvSpPr>
          <p:spPr bwMode="auto">
            <a:xfrm>
              <a:off x="3871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147</a:t>
              </a:r>
              <a:endParaRPr lang="en-US" sz="900" b="0" i="0"/>
            </a:p>
          </p:txBody>
        </p:sp>
        <p:sp>
          <p:nvSpPr>
            <p:cNvPr id="4121" name="Text Box 151"/>
            <p:cNvSpPr txBox="1">
              <a:spLocks noChangeArrowheads="1"/>
            </p:cNvSpPr>
            <p:nvPr/>
          </p:nvSpPr>
          <p:spPr bwMode="auto">
            <a:xfrm>
              <a:off x="4120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148</a:t>
              </a:r>
              <a:endParaRPr lang="en-US" sz="900" b="0" i="0"/>
            </a:p>
          </p:txBody>
        </p:sp>
        <p:sp>
          <p:nvSpPr>
            <p:cNvPr id="4122" name="Text Box 152"/>
            <p:cNvSpPr txBox="1">
              <a:spLocks noChangeArrowheads="1"/>
            </p:cNvSpPr>
            <p:nvPr/>
          </p:nvSpPr>
          <p:spPr bwMode="auto">
            <a:xfrm>
              <a:off x="4369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149</a:t>
              </a:r>
              <a:endParaRPr lang="en-US" sz="900" b="0" i="0"/>
            </a:p>
          </p:txBody>
        </p:sp>
        <p:sp>
          <p:nvSpPr>
            <p:cNvPr id="4123" name="Text Box 153"/>
            <p:cNvSpPr txBox="1">
              <a:spLocks noChangeArrowheads="1"/>
            </p:cNvSpPr>
            <p:nvPr/>
          </p:nvSpPr>
          <p:spPr bwMode="auto">
            <a:xfrm>
              <a:off x="4618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150</a:t>
              </a:r>
              <a:endParaRPr lang="en-US" sz="900" b="0" i="0"/>
            </a:p>
          </p:txBody>
        </p:sp>
        <p:sp>
          <p:nvSpPr>
            <p:cNvPr id="4124" name="Text Box 154"/>
            <p:cNvSpPr txBox="1">
              <a:spLocks noChangeArrowheads="1"/>
            </p:cNvSpPr>
            <p:nvPr/>
          </p:nvSpPr>
          <p:spPr bwMode="auto">
            <a:xfrm>
              <a:off x="4867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151</a:t>
              </a:r>
              <a:endParaRPr lang="en-US" sz="900" b="0" i="0"/>
            </a:p>
          </p:txBody>
        </p:sp>
        <p:sp>
          <p:nvSpPr>
            <p:cNvPr id="4125" name="Text Box 155"/>
            <p:cNvSpPr txBox="1">
              <a:spLocks noChangeArrowheads="1"/>
            </p:cNvSpPr>
            <p:nvPr/>
          </p:nvSpPr>
          <p:spPr bwMode="auto">
            <a:xfrm>
              <a:off x="5116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152</a:t>
              </a:r>
              <a:endParaRPr lang="en-US" sz="900" b="0" i="0"/>
            </a:p>
          </p:txBody>
        </p:sp>
        <p:sp>
          <p:nvSpPr>
            <p:cNvPr id="4126" name="Text Box 156"/>
            <p:cNvSpPr txBox="1">
              <a:spLocks noChangeArrowheads="1"/>
            </p:cNvSpPr>
            <p:nvPr/>
          </p:nvSpPr>
          <p:spPr bwMode="auto">
            <a:xfrm>
              <a:off x="5361" y="259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153</a:t>
              </a:r>
              <a:endParaRPr lang="en-US" sz="900" b="0" i="0"/>
            </a:p>
          </p:txBody>
        </p:sp>
        <p:sp>
          <p:nvSpPr>
            <p:cNvPr id="4127" name="Text Box 157"/>
            <p:cNvSpPr txBox="1">
              <a:spLocks noChangeArrowheads="1"/>
            </p:cNvSpPr>
            <p:nvPr/>
          </p:nvSpPr>
          <p:spPr bwMode="auto">
            <a:xfrm>
              <a:off x="136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154</a:t>
              </a:r>
              <a:endParaRPr lang="en-US" sz="900" b="0" i="0"/>
            </a:p>
          </p:txBody>
        </p:sp>
        <p:sp>
          <p:nvSpPr>
            <p:cNvPr id="4128" name="Text Box 158"/>
            <p:cNvSpPr txBox="1">
              <a:spLocks noChangeArrowheads="1"/>
            </p:cNvSpPr>
            <p:nvPr/>
          </p:nvSpPr>
          <p:spPr bwMode="auto">
            <a:xfrm>
              <a:off x="385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155</a:t>
              </a:r>
              <a:endParaRPr lang="en-US" sz="900" b="0" i="0"/>
            </a:p>
          </p:txBody>
        </p:sp>
        <p:sp>
          <p:nvSpPr>
            <p:cNvPr id="4129" name="Text Box 159"/>
            <p:cNvSpPr txBox="1">
              <a:spLocks noChangeArrowheads="1"/>
            </p:cNvSpPr>
            <p:nvPr/>
          </p:nvSpPr>
          <p:spPr bwMode="auto">
            <a:xfrm>
              <a:off x="634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156</a:t>
              </a:r>
              <a:endParaRPr lang="en-US" sz="900" b="0" i="0"/>
            </a:p>
          </p:txBody>
        </p:sp>
        <p:sp>
          <p:nvSpPr>
            <p:cNvPr id="4130" name="Text Box 160"/>
            <p:cNvSpPr txBox="1">
              <a:spLocks noChangeArrowheads="1"/>
            </p:cNvSpPr>
            <p:nvPr/>
          </p:nvSpPr>
          <p:spPr bwMode="auto">
            <a:xfrm>
              <a:off x="883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157</a:t>
              </a:r>
              <a:endParaRPr lang="en-US" sz="900" b="0" i="0"/>
            </a:p>
          </p:txBody>
        </p:sp>
        <p:sp>
          <p:nvSpPr>
            <p:cNvPr id="4131" name="Text Box 161"/>
            <p:cNvSpPr txBox="1">
              <a:spLocks noChangeArrowheads="1"/>
            </p:cNvSpPr>
            <p:nvPr/>
          </p:nvSpPr>
          <p:spPr bwMode="auto">
            <a:xfrm>
              <a:off x="1132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158</a:t>
              </a:r>
              <a:endParaRPr lang="en-US" sz="900" b="0" i="0"/>
            </a:p>
          </p:txBody>
        </p:sp>
        <p:sp>
          <p:nvSpPr>
            <p:cNvPr id="4132" name="Text Box 162"/>
            <p:cNvSpPr txBox="1">
              <a:spLocks noChangeArrowheads="1"/>
            </p:cNvSpPr>
            <p:nvPr/>
          </p:nvSpPr>
          <p:spPr bwMode="auto">
            <a:xfrm>
              <a:off x="1381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159</a:t>
              </a:r>
              <a:endParaRPr lang="en-US" sz="900" b="0" i="0"/>
            </a:p>
          </p:txBody>
        </p:sp>
        <p:sp>
          <p:nvSpPr>
            <p:cNvPr id="4133" name="Text Box 163"/>
            <p:cNvSpPr txBox="1">
              <a:spLocks noChangeArrowheads="1"/>
            </p:cNvSpPr>
            <p:nvPr/>
          </p:nvSpPr>
          <p:spPr bwMode="auto">
            <a:xfrm>
              <a:off x="1630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160</a:t>
              </a:r>
              <a:endParaRPr lang="en-US" sz="900" b="0" i="0"/>
            </a:p>
          </p:txBody>
        </p:sp>
        <p:sp>
          <p:nvSpPr>
            <p:cNvPr id="4134" name="Text Box 164"/>
            <p:cNvSpPr txBox="1">
              <a:spLocks noChangeArrowheads="1"/>
            </p:cNvSpPr>
            <p:nvPr/>
          </p:nvSpPr>
          <p:spPr bwMode="auto">
            <a:xfrm>
              <a:off x="1879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161</a:t>
              </a:r>
              <a:endParaRPr lang="en-US" sz="900" b="0" i="0"/>
            </a:p>
          </p:txBody>
        </p:sp>
        <p:sp>
          <p:nvSpPr>
            <p:cNvPr id="4135" name="Text Box 165"/>
            <p:cNvSpPr txBox="1">
              <a:spLocks noChangeArrowheads="1"/>
            </p:cNvSpPr>
            <p:nvPr/>
          </p:nvSpPr>
          <p:spPr bwMode="auto">
            <a:xfrm>
              <a:off x="2128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162</a:t>
              </a:r>
              <a:endParaRPr lang="en-US" sz="900" b="0" i="0"/>
            </a:p>
          </p:txBody>
        </p:sp>
        <p:sp>
          <p:nvSpPr>
            <p:cNvPr id="4136" name="Text Box 166"/>
            <p:cNvSpPr txBox="1">
              <a:spLocks noChangeArrowheads="1"/>
            </p:cNvSpPr>
            <p:nvPr/>
          </p:nvSpPr>
          <p:spPr bwMode="auto">
            <a:xfrm>
              <a:off x="2377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163</a:t>
              </a:r>
              <a:endParaRPr lang="en-US" sz="900" b="0" i="0"/>
            </a:p>
          </p:txBody>
        </p:sp>
        <p:sp>
          <p:nvSpPr>
            <p:cNvPr id="4137" name="Text Box 167"/>
            <p:cNvSpPr txBox="1">
              <a:spLocks noChangeArrowheads="1"/>
            </p:cNvSpPr>
            <p:nvPr/>
          </p:nvSpPr>
          <p:spPr bwMode="auto">
            <a:xfrm>
              <a:off x="2626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164</a:t>
              </a:r>
              <a:endParaRPr lang="en-US" sz="900" b="0" i="0"/>
            </a:p>
          </p:txBody>
        </p:sp>
        <p:sp>
          <p:nvSpPr>
            <p:cNvPr id="4138" name="Text Box 168"/>
            <p:cNvSpPr txBox="1">
              <a:spLocks noChangeArrowheads="1"/>
            </p:cNvSpPr>
            <p:nvPr/>
          </p:nvSpPr>
          <p:spPr bwMode="auto">
            <a:xfrm>
              <a:off x="2875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165</a:t>
              </a:r>
              <a:endParaRPr lang="en-US" sz="900" b="0" i="0"/>
            </a:p>
          </p:txBody>
        </p:sp>
        <p:sp>
          <p:nvSpPr>
            <p:cNvPr id="4139" name="Text Box 169"/>
            <p:cNvSpPr txBox="1">
              <a:spLocks noChangeArrowheads="1"/>
            </p:cNvSpPr>
            <p:nvPr/>
          </p:nvSpPr>
          <p:spPr bwMode="auto">
            <a:xfrm>
              <a:off x="3124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166</a:t>
              </a:r>
              <a:endParaRPr lang="en-US" sz="900" b="0" i="0"/>
            </a:p>
          </p:txBody>
        </p:sp>
        <p:sp>
          <p:nvSpPr>
            <p:cNvPr id="4140" name="Text Box 170"/>
            <p:cNvSpPr txBox="1">
              <a:spLocks noChangeArrowheads="1"/>
            </p:cNvSpPr>
            <p:nvPr/>
          </p:nvSpPr>
          <p:spPr bwMode="auto">
            <a:xfrm>
              <a:off x="3373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167</a:t>
              </a:r>
              <a:endParaRPr lang="en-US" sz="900" b="0" i="0"/>
            </a:p>
          </p:txBody>
        </p:sp>
        <p:sp>
          <p:nvSpPr>
            <p:cNvPr id="4141" name="Text Box 171"/>
            <p:cNvSpPr txBox="1">
              <a:spLocks noChangeArrowheads="1"/>
            </p:cNvSpPr>
            <p:nvPr/>
          </p:nvSpPr>
          <p:spPr bwMode="auto">
            <a:xfrm>
              <a:off x="3622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168</a:t>
              </a:r>
              <a:endParaRPr lang="en-US" sz="900" b="0" i="0"/>
            </a:p>
          </p:txBody>
        </p:sp>
        <p:sp>
          <p:nvSpPr>
            <p:cNvPr id="4142" name="Text Box 172"/>
            <p:cNvSpPr txBox="1">
              <a:spLocks noChangeArrowheads="1"/>
            </p:cNvSpPr>
            <p:nvPr/>
          </p:nvSpPr>
          <p:spPr bwMode="auto">
            <a:xfrm>
              <a:off x="3871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169</a:t>
              </a:r>
              <a:endParaRPr lang="en-US" sz="900" b="0" i="0"/>
            </a:p>
          </p:txBody>
        </p:sp>
        <p:sp>
          <p:nvSpPr>
            <p:cNvPr id="4143" name="Text Box 173"/>
            <p:cNvSpPr txBox="1">
              <a:spLocks noChangeArrowheads="1"/>
            </p:cNvSpPr>
            <p:nvPr/>
          </p:nvSpPr>
          <p:spPr bwMode="auto">
            <a:xfrm>
              <a:off x="4120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170</a:t>
              </a:r>
              <a:endParaRPr lang="en-US" sz="900" b="0" i="0"/>
            </a:p>
          </p:txBody>
        </p:sp>
        <p:sp>
          <p:nvSpPr>
            <p:cNvPr id="4144" name="Text Box 174"/>
            <p:cNvSpPr txBox="1">
              <a:spLocks noChangeArrowheads="1"/>
            </p:cNvSpPr>
            <p:nvPr/>
          </p:nvSpPr>
          <p:spPr bwMode="auto">
            <a:xfrm>
              <a:off x="4369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171</a:t>
              </a:r>
              <a:endParaRPr lang="en-US" sz="900" b="0" i="0"/>
            </a:p>
          </p:txBody>
        </p:sp>
        <p:sp>
          <p:nvSpPr>
            <p:cNvPr id="4145" name="Text Box 175"/>
            <p:cNvSpPr txBox="1">
              <a:spLocks noChangeArrowheads="1"/>
            </p:cNvSpPr>
            <p:nvPr/>
          </p:nvSpPr>
          <p:spPr bwMode="auto">
            <a:xfrm>
              <a:off x="4618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172</a:t>
              </a:r>
              <a:endParaRPr lang="en-US" sz="900" b="0" i="0"/>
            </a:p>
          </p:txBody>
        </p:sp>
        <p:sp>
          <p:nvSpPr>
            <p:cNvPr id="4146" name="Text Box 176"/>
            <p:cNvSpPr txBox="1">
              <a:spLocks noChangeArrowheads="1"/>
            </p:cNvSpPr>
            <p:nvPr/>
          </p:nvSpPr>
          <p:spPr bwMode="auto">
            <a:xfrm>
              <a:off x="4867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173</a:t>
              </a:r>
              <a:endParaRPr lang="en-US" sz="900" b="0" i="0"/>
            </a:p>
          </p:txBody>
        </p:sp>
        <p:sp>
          <p:nvSpPr>
            <p:cNvPr id="4147" name="Text Box 177"/>
            <p:cNvSpPr txBox="1">
              <a:spLocks noChangeArrowheads="1"/>
            </p:cNvSpPr>
            <p:nvPr/>
          </p:nvSpPr>
          <p:spPr bwMode="auto">
            <a:xfrm>
              <a:off x="5116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174</a:t>
              </a:r>
              <a:endParaRPr lang="en-US" sz="900" b="0" i="0"/>
            </a:p>
          </p:txBody>
        </p:sp>
        <p:sp>
          <p:nvSpPr>
            <p:cNvPr id="4148" name="Text Box 178"/>
            <p:cNvSpPr txBox="1">
              <a:spLocks noChangeArrowheads="1"/>
            </p:cNvSpPr>
            <p:nvPr/>
          </p:nvSpPr>
          <p:spPr bwMode="auto">
            <a:xfrm>
              <a:off x="5361" y="2832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175</a:t>
              </a:r>
              <a:endParaRPr lang="en-US" sz="900" b="0" i="0"/>
            </a:p>
          </p:txBody>
        </p:sp>
        <p:sp>
          <p:nvSpPr>
            <p:cNvPr id="4149" name="Text Box 179"/>
            <p:cNvSpPr txBox="1">
              <a:spLocks noChangeArrowheads="1"/>
            </p:cNvSpPr>
            <p:nvPr/>
          </p:nvSpPr>
          <p:spPr bwMode="auto">
            <a:xfrm>
              <a:off x="136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176</a:t>
              </a:r>
              <a:endParaRPr lang="en-US" sz="900" b="0" i="0"/>
            </a:p>
          </p:txBody>
        </p:sp>
        <p:sp>
          <p:nvSpPr>
            <p:cNvPr id="4150" name="Text Box 180"/>
            <p:cNvSpPr txBox="1">
              <a:spLocks noChangeArrowheads="1"/>
            </p:cNvSpPr>
            <p:nvPr/>
          </p:nvSpPr>
          <p:spPr bwMode="auto">
            <a:xfrm>
              <a:off x="385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177</a:t>
              </a:r>
              <a:endParaRPr lang="en-US" sz="900" b="0" i="0"/>
            </a:p>
          </p:txBody>
        </p:sp>
        <p:sp>
          <p:nvSpPr>
            <p:cNvPr id="4151" name="Text Box 181"/>
            <p:cNvSpPr txBox="1">
              <a:spLocks noChangeArrowheads="1"/>
            </p:cNvSpPr>
            <p:nvPr/>
          </p:nvSpPr>
          <p:spPr bwMode="auto">
            <a:xfrm>
              <a:off x="634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178</a:t>
              </a:r>
              <a:endParaRPr lang="en-US" sz="900" b="0" i="0"/>
            </a:p>
          </p:txBody>
        </p:sp>
        <p:sp>
          <p:nvSpPr>
            <p:cNvPr id="4152" name="Text Box 182"/>
            <p:cNvSpPr txBox="1">
              <a:spLocks noChangeArrowheads="1"/>
            </p:cNvSpPr>
            <p:nvPr/>
          </p:nvSpPr>
          <p:spPr bwMode="auto">
            <a:xfrm>
              <a:off x="883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179</a:t>
              </a:r>
              <a:endParaRPr lang="en-US" sz="900" b="0" i="0"/>
            </a:p>
          </p:txBody>
        </p:sp>
        <p:sp>
          <p:nvSpPr>
            <p:cNvPr id="4153" name="Text Box 183"/>
            <p:cNvSpPr txBox="1">
              <a:spLocks noChangeArrowheads="1"/>
            </p:cNvSpPr>
            <p:nvPr/>
          </p:nvSpPr>
          <p:spPr bwMode="auto">
            <a:xfrm>
              <a:off x="1132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180</a:t>
              </a:r>
              <a:endParaRPr lang="en-US" sz="900" b="0" i="0"/>
            </a:p>
          </p:txBody>
        </p:sp>
        <p:sp>
          <p:nvSpPr>
            <p:cNvPr id="4154" name="Text Box 184"/>
            <p:cNvSpPr txBox="1">
              <a:spLocks noChangeArrowheads="1"/>
            </p:cNvSpPr>
            <p:nvPr/>
          </p:nvSpPr>
          <p:spPr bwMode="auto">
            <a:xfrm>
              <a:off x="1381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181</a:t>
              </a:r>
              <a:endParaRPr lang="en-US" sz="900" b="0" i="0"/>
            </a:p>
          </p:txBody>
        </p:sp>
        <p:sp>
          <p:nvSpPr>
            <p:cNvPr id="4155" name="Text Box 185"/>
            <p:cNvSpPr txBox="1">
              <a:spLocks noChangeArrowheads="1"/>
            </p:cNvSpPr>
            <p:nvPr/>
          </p:nvSpPr>
          <p:spPr bwMode="auto">
            <a:xfrm>
              <a:off x="1630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182</a:t>
              </a:r>
              <a:endParaRPr lang="en-US" sz="900" b="0" i="0"/>
            </a:p>
          </p:txBody>
        </p:sp>
        <p:sp>
          <p:nvSpPr>
            <p:cNvPr id="4156" name="Text Box 186"/>
            <p:cNvSpPr txBox="1">
              <a:spLocks noChangeArrowheads="1"/>
            </p:cNvSpPr>
            <p:nvPr/>
          </p:nvSpPr>
          <p:spPr bwMode="auto">
            <a:xfrm>
              <a:off x="1879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183</a:t>
              </a:r>
              <a:endParaRPr lang="en-US" sz="900" b="0" i="0"/>
            </a:p>
          </p:txBody>
        </p:sp>
        <p:sp>
          <p:nvSpPr>
            <p:cNvPr id="4157" name="Text Box 187"/>
            <p:cNvSpPr txBox="1">
              <a:spLocks noChangeArrowheads="1"/>
            </p:cNvSpPr>
            <p:nvPr/>
          </p:nvSpPr>
          <p:spPr bwMode="auto">
            <a:xfrm>
              <a:off x="2128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184</a:t>
              </a:r>
              <a:endParaRPr lang="en-US" sz="900" b="0" i="0"/>
            </a:p>
          </p:txBody>
        </p:sp>
        <p:sp>
          <p:nvSpPr>
            <p:cNvPr id="4158" name="Text Box 188"/>
            <p:cNvSpPr txBox="1">
              <a:spLocks noChangeArrowheads="1"/>
            </p:cNvSpPr>
            <p:nvPr/>
          </p:nvSpPr>
          <p:spPr bwMode="auto">
            <a:xfrm>
              <a:off x="2377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185</a:t>
              </a:r>
              <a:endParaRPr lang="en-US" sz="900" b="0" i="0"/>
            </a:p>
          </p:txBody>
        </p:sp>
        <p:sp>
          <p:nvSpPr>
            <p:cNvPr id="4159" name="Text Box 189"/>
            <p:cNvSpPr txBox="1">
              <a:spLocks noChangeArrowheads="1"/>
            </p:cNvSpPr>
            <p:nvPr/>
          </p:nvSpPr>
          <p:spPr bwMode="auto">
            <a:xfrm>
              <a:off x="2626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186</a:t>
              </a:r>
              <a:endParaRPr lang="en-US" sz="900" b="0" i="0"/>
            </a:p>
          </p:txBody>
        </p:sp>
        <p:sp>
          <p:nvSpPr>
            <p:cNvPr id="4160" name="Text Box 190"/>
            <p:cNvSpPr txBox="1">
              <a:spLocks noChangeArrowheads="1"/>
            </p:cNvSpPr>
            <p:nvPr/>
          </p:nvSpPr>
          <p:spPr bwMode="auto">
            <a:xfrm>
              <a:off x="2875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187</a:t>
              </a:r>
              <a:endParaRPr lang="en-US" sz="900" b="0" i="0"/>
            </a:p>
          </p:txBody>
        </p:sp>
        <p:sp>
          <p:nvSpPr>
            <p:cNvPr id="4161" name="Text Box 191"/>
            <p:cNvSpPr txBox="1">
              <a:spLocks noChangeArrowheads="1"/>
            </p:cNvSpPr>
            <p:nvPr/>
          </p:nvSpPr>
          <p:spPr bwMode="auto">
            <a:xfrm>
              <a:off x="3124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188</a:t>
              </a:r>
              <a:endParaRPr lang="en-US" sz="900" b="0" i="0"/>
            </a:p>
          </p:txBody>
        </p:sp>
        <p:sp>
          <p:nvSpPr>
            <p:cNvPr id="4162" name="Text Box 192"/>
            <p:cNvSpPr txBox="1">
              <a:spLocks noChangeArrowheads="1"/>
            </p:cNvSpPr>
            <p:nvPr/>
          </p:nvSpPr>
          <p:spPr bwMode="auto">
            <a:xfrm>
              <a:off x="3373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189</a:t>
              </a:r>
              <a:endParaRPr lang="en-US" sz="900" b="0" i="0"/>
            </a:p>
          </p:txBody>
        </p:sp>
        <p:sp>
          <p:nvSpPr>
            <p:cNvPr id="4163" name="Text Box 193"/>
            <p:cNvSpPr txBox="1">
              <a:spLocks noChangeArrowheads="1"/>
            </p:cNvSpPr>
            <p:nvPr/>
          </p:nvSpPr>
          <p:spPr bwMode="auto">
            <a:xfrm>
              <a:off x="3622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190</a:t>
              </a:r>
              <a:endParaRPr lang="en-US" sz="900" b="0" i="0"/>
            </a:p>
          </p:txBody>
        </p:sp>
        <p:sp>
          <p:nvSpPr>
            <p:cNvPr id="4164" name="Text Box 194"/>
            <p:cNvSpPr txBox="1">
              <a:spLocks noChangeArrowheads="1"/>
            </p:cNvSpPr>
            <p:nvPr/>
          </p:nvSpPr>
          <p:spPr bwMode="auto">
            <a:xfrm>
              <a:off x="3871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191</a:t>
              </a:r>
              <a:endParaRPr lang="en-US" sz="900" b="0" i="0"/>
            </a:p>
          </p:txBody>
        </p:sp>
        <p:sp>
          <p:nvSpPr>
            <p:cNvPr id="4165" name="Text Box 195"/>
            <p:cNvSpPr txBox="1">
              <a:spLocks noChangeArrowheads="1"/>
            </p:cNvSpPr>
            <p:nvPr/>
          </p:nvSpPr>
          <p:spPr bwMode="auto">
            <a:xfrm>
              <a:off x="4120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192</a:t>
              </a:r>
              <a:endParaRPr lang="en-US" sz="900" b="0" i="0"/>
            </a:p>
          </p:txBody>
        </p:sp>
        <p:sp>
          <p:nvSpPr>
            <p:cNvPr id="4166" name="Text Box 196"/>
            <p:cNvSpPr txBox="1">
              <a:spLocks noChangeArrowheads="1"/>
            </p:cNvSpPr>
            <p:nvPr/>
          </p:nvSpPr>
          <p:spPr bwMode="auto">
            <a:xfrm>
              <a:off x="4369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193</a:t>
              </a:r>
              <a:endParaRPr lang="en-US" sz="900" b="0" i="0"/>
            </a:p>
          </p:txBody>
        </p:sp>
        <p:sp>
          <p:nvSpPr>
            <p:cNvPr id="4167" name="Text Box 197"/>
            <p:cNvSpPr txBox="1">
              <a:spLocks noChangeArrowheads="1"/>
            </p:cNvSpPr>
            <p:nvPr/>
          </p:nvSpPr>
          <p:spPr bwMode="auto">
            <a:xfrm>
              <a:off x="4618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194</a:t>
              </a:r>
              <a:endParaRPr lang="en-US" sz="900" b="0" i="0"/>
            </a:p>
          </p:txBody>
        </p:sp>
        <p:sp>
          <p:nvSpPr>
            <p:cNvPr id="4168" name="Text Box 198"/>
            <p:cNvSpPr txBox="1">
              <a:spLocks noChangeArrowheads="1"/>
            </p:cNvSpPr>
            <p:nvPr/>
          </p:nvSpPr>
          <p:spPr bwMode="auto">
            <a:xfrm>
              <a:off x="4867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195</a:t>
              </a:r>
              <a:endParaRPr lang="en-US" sz="900" b="0" i="0"/>
            </a:p>
          </p:txBody>
        </p:sp>
        <p:sp>
          <p:nvSpPr>
            <p:cNvPr id="4169" name="Text Box 199"/>
            <p:cNvSpPr txBox="1">
              <a:spLocks noChangeArrowheads="1"/>
            </p:cNvSpPr>
            <p:nvPr/>
          </p:nvSpPr>
          <p:spPr bwMode="auto">
            <a:xfrm>
              <a:off x="5116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196</a:t>
              </a:r>
              <a:endParaRPr lang="en-US" sz="900" b="0" i="0"/>
            </a:p>
          </p:txBody>
        </p:sp>
        <p:sp>
          <p:nvSpPr>
            <p:cNvPr id="4170" name="Text Box 200"/>
            <p:cNvSpPr txBox="1">
              <a:spLocks noChangeArrowheads="1"/>
            </p:cNvSpPr>
            <p:nvPr/>
          </p:nvSpPr>
          <p:spPr bwMode="auto">
            <a:xfrm>
              <a:off x="5361" y="3064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197</a:t>
              </a:r>
              <a:endParaRPr lang="en-US" sz="900" b="0" i="0"/>
            </a:p>
          </p:txBody>
        </p:sp>
        <p:sp>
          <p:nvSpPr>
            <p:cNvPr id="4171" name="Text Box 201"/>
            <p:cNvSpPr txBox="1">
              <a:spLocks noChangeArrowheads="1"/>
            </p:cNvSpPr>
            <p:nvPr/>
          </p:nvSpPr>
          <p:spPr bwMode="auto">
            <a:xfrm>
              <a:off x="136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198</a:t>
              </a:r>
              <a:endParaRPr lang="en-US" sz="900" b="0" i="0"/>
            </a:p>
          </p:txBody>
        </p:sp>
        <p:sp>
          <p:nvSpPr>
            <p:cNvPr id="4172" name="Text Box 202"/>
            <p:cNvSpPr txBox="1">
              <a:spLocks noChangeArrowheads="1"/>
            </p:cNvSpPr>
            <p:nvPr/>
          </p:nvSpPr>
          <p:spPr bwMode="auto">
            <a:xfrm>
              <a:off x="385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199</a:t>
              </a:r>
              <a:endParaRPr lang="en-US" sz="900" b="0" i="0"/>
            </a:p>
          </p:txBody>
        </p:sp>
        <p:sp>
          <p:nvSpPr>
            <p:cNvPr id="4173" name="Text Box 203"/>
            <p:cNvSpPr txBox="1">
              <a:spLocks noChangeArrowheads="1"/>
            </p:cNvSpPr>
            <p:nvPr/>
          </p:nvSpPr>
          <p:spPr bwMode="auto">
            <a:xfrm>
              <a:off x="634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200</a:t>
              </a:r>
              <a:endParaRPr lang="en-US" sz="900" b="0" i="0"/>
            </a:p>
          </p:txBody>
        </p:sp>
        <p:sp>
          <p:nvSpPr>
            <p:cNvPr id="4174" name="Text Box 204"/>
            <p:cNvSpPr txBox="1">
              <a:spLocks noChangeArrowheads="1"/>
            </p:cNvSpPr>
            <p:nvPr/>
          </p:nvSpPr>
          <p:spPr bwMode="auto">
            <a:xfrm>
              <a:off x="883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201</a:t>
              </a:r>
              <a:endParaRPr lang="en-US" sz="900" b="0" i="0"/>
            </a:p>
          </p:txBody>
        </p:sp>
        <p:sp>
          <p:nvSpPr>
            <p:cNvPr id="4175" name="Text Box 205"/>
            <p:cNvSpPr txBox="1">
              <a:spLocks noChangeArrowheads="1"/>
            </p:cNvSpPr>
            <p:nvPr/>
          </p:nvSpPr>
          <p:spPr bwMode="auto">
            <a:xfrm>
              <a:off x="1132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202</a:t>
              </a:r>
              <a:endParaRPr lang="en-US" sz="900" b="0" i="0"/>
            </a:p>
          </p:txBody>
        </p:sp>
        <p:sp>
          <p:nvSpPr>
            <p:cNvPr id="4176" name="Text Box 206"/>
            <p:cNvSpPr txBox="1">
              <a:spLocks noChangeArrowheads="1"/>
            </p:cNvSpPr>
            <p:nvPr/>
          </p:nvSpPr>
          <p:spPr bwMode="auto">
            <a:xfrm>
              <a:off x="1381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203</a:t>
              </a:r>
              <a:endParaRPr lang="en-US" sz="900" b="0" i="0"/>
            </a:p>
          </p:txBody>
        </p:sp>
        <p:sp>
          <p:nvSpPr>
            <p:cNvPr id="4177" name="Text Box 207"/>
            <p:cNvSpPr txBox="1">
              <a:spLocks noChangeArrowheads="1"/>
            </p:cNvSpPr>
            <p:nvPr/>
          </p:nvSpPr>
          <p:spPr bwMode="auto">
            <a:xfrm>
              <a:off x="1630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204</a:t>
              </a:r>
              <a:endParaRPr lang="en-US" sz="900" b="0" i="0"/>
            </a:p>
          </p:txBody>
        </p:sp>
        <p:sp>
          <p:nvSpPr>
            <p:cNvPr id="4178" name="Text Box 208"/>
            <p:cNvSpPr txBox="1">
              <a:spLocks noChangeArrowheads="1"/>
            </p:cNvSpPr>
            <p:nvPr/>
          </p:nvSpPr>
          <p:spPr bwMode="auto">
            <a:xfrm>
              <a:off x="1879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205</a:t>
              </a:r>
              <a:endParaRPr lang="en-US" sz="900" b="0" i="0"/>
            </a:p>
          </p:txBody>
        </p:sp>
        <p:sp>
          <p:nvSpPr>
            <p:cNvPr id="4179" name="Text Box 209"/>
            <p:cNvSpPr txBox="1">
              <a:spLocks noChangeArrowheads="1"/>
            </p:cNvSpPr>
            <p:nvPr/>
          </p:nvSpPr>
          <p:spPr bwMode="auto">
            <a:xfrm>
              <a:off x="2128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206</a:t>
              </a:r>
              <a:endParaRPr lang="en-US" sz="900" b="0" i="0"/>
            </a:p>
          </p:txBody>
        </p:sp>
        <p:sp>
          <p:nvSpPr>
            <p:cNvPr id="4180" name="Text Box 210"/>
            <p:cNvSpPr txBox="1">
              <a:spLocks noChangeArrowheads="1"/>
            </p:cNvSpPr>
            <p:nvPr/>
          </p:nvSpPr>
          <p:spPr bwMode="auto">
            <a:xfrm>
              <a:off x="2377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207</a:t>
              </a:r>
              <a:endParaRPr lang="en-US" sz="900" b="0" i="0"/>
            </a:p>
          </p:txBody>
        </p:sp>
        <p:sp>
          <p:nvSpPr>
            <p:cNvPr id="4181" name="Text Box 211"/>
            <p:cNvSpPr txBox="1">
              <a:spLocks noChangeArrowheads="1"/>
            </p:cNvSpPr>
            <p:nvPr/>
          </p:nvSpPr>
          <p:spPr bwMode="auto">
            <a:xfrm>
              <a:off x="2626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208</a:t>
              </a:r>
              <a:endParaRPr lang="en-US" sz="900" b="0" i="0"/>
            </a:p>
          </p:txBody>
        </p:sp>
        <p:sp>
          <p:nvSpPr>
            <p:cNvPr id="4182" name="Text Box 212"/>
            <p:cNvSpPr txBox="1">
              <a:spLocks noChangeArrowheads="1"/>
            </p:cNvSpPr>
            <p:nvPr/>
          </p:nvSpPr>
          <p:spPr bwMode="auto">
            <a:xfrm>
              <a:off x="2875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209</a:t>
              </a:r>
              <a:endParaRPr lang="en-US" sz="900" b="0" i="0"/>
            </a:p>
          </p:txBody>
        </p:sp>
        <p:sp>
          <p:nvSpPr>
            <p:cNvPr id="4183" name="Text Box 213"/>
            <p:cNvSpPr txBox="1">
              <a:spLocks noChangeArrowheads="1"/>
            </p:cNvSpPr>
            <p:nvPr/>
          </p:nvSpPr>
          <p:spPr bwMode="auto">
            <a:xfrm>
              <a:off x="3124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210</a:t>
              </a:r>
              <a:endParaRPr lang="en-US" sz="900" b="0" i="0"/>
            </a:p>
          </p:txBody>
        </p:sp>
        <p:sp>
          <p:nvSpPr>
            <p:cNvPr id="4184" name="Text Box 214"/>
            <p:cNvSpPr txBox="1">
              <a:spLocks noChangeArrowheads="1"/>
            </p:cNvSpPr>
            <p:nvPr/>
          </p:nvSpPr>
          <p:spPr bwMode="auto">
            <a:xfrm>
              <a:off x="3373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211</a:t>
              </a:r>
              <a:endParaRPr lang="en-US" sz="900" b="0" i="0"/>
            </a:p>
          </p:txBody>
        </p:sp>
        <p:sp>
          <p:nvSpPr>
            <p:cNvPr id="4185" name="Text Box 215"/>
            <p:cNvSpPr txBox="1">
              <a:spLocks noChangeArrowheads="1"/>
            </p:cNvSpPr>
            <p:nvPr/>
          </p:nvSpPr>
          <p:spPr bwMode="auto">
            <a:xfrm>
              <a:off x="3622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212</a:t>
              </a:r>
              <a:endParaRPr lang="en-US" sz="900" b="0" i="0"/>
            </a:p>
          </p:txBody>
        </p:sp>
        <p:sp>
          <p:nvSpPr>
            <p:cNvPr id="4186" name="Text Box 216"/>
            <p:cNvSpPr txBox="1">
              <a:spLocks noChangeArrowheads="1"/>
            </p:cNvSpPr>
            <p:nvPr/>
          </p:nvSpPr>
          <p:spPr bwMode="auto">
            <a:xfrm>
              <a:off x="3871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213</a:t>
              </a:r>
              <a:endParaRPr lang="en-US" sz="900" b="0" i="0"/>
            </a:p>
          </p:txBody>
        </p:sp>
        <p:sp>
          <p:nvSpPr>
            <p:cNvPr id="4187" name="Text Box 217"/>
            <p:cNvSpPr txBox="1">
              <a:spLocks noChangeArrowheads="1"/>
            </p:cNvSpPr>
            <p:nvPr/>
          </p:nvSpPr>
          <p:spPr bwMode="auto">
            <a:xfrm>
              <a:off x="4120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214</a:t>
              </a:r>
              <a:endParaRPr lang="en-US" sz="900" b="0" i="0"/>
            </a:p>
          </p:txBody>
        </p:sp>
        <p:sp>
          <p:nvSpPr>
            <p:cNvPr id="4188" name="Text Box 218"/>
            <p:cNvSpPr txBox="1">
              <a:spLocks noChangeArrowheads="1"/>
            </p:cNvSpPr>
            <p:nvPr/>
          </p:nvSpPr>
          <p:spPr bwMode="auto">
            <a:xfrm>
              <a:off x="4369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215</a:t>
              </a:r>
              <a:endParaRPr lang="en-US" sz="900" b="0" i="0"/>
            </a:p>
          </p:txBody>
        </p:sp>
        <p:sp>
          <p:nvSpPr>
            <p:cNvPr id="4189" name="Text Box 219"/>
            <p:cNvSpPr txBox="1">
              <a:spLocks noChangeArrowheads="1"/>
            </p:cNvSpPr>
            <p:nvPr/>
          </p:nvSpPr>
          <p:spPr bwMode="auto">
            <a:xfrm>
              <a:off x="4618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216</a:t>
              </a:r>
              <a:endParaRPr lang="en-US" sz="900" b="0" i="0"/>
            </a:p>
          </p:txBody>
        </p:sp>
        <p:sp>
          <p:nvSpPr>
            <p:cNvPr id="4190" name="Text Box 220"/>
            <p:cNvSpPr txBox="1">
              <a:spLocks noChangeArrowheads="1"/>
            </p:cNvSpPr>
            <p:nvPr/>
          </p:nvSpPr>
          <p:spPr bwMode="auto">
            <a:xfrm>
              <a:off x="4867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217</a:t>
              </a:r>
              <a:endParaRPr lang="en-US" sz="900" b="0" i="0"/>
            </a:p>
          </p:txBody>
        </p:sp>
        <p:sp>
          <p:nvSpPr>
            <p:cNvPr id="4191" name="Text Box 221"/>
            <p:cNvSpPr txBox="1">
              <a:spLocks noChangeArrowheads="1"/>
            </p:cNvSpPr>
            <p:nvPr/>
          </p:nvSpPr>
          <p:spPr bwMode="auto">
            <a:xfrm>
              <a:off x="5116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218</a:t>
              </a:r>
              <a:endParaRPr lang="en-US" sz="900" b="0" i="0"/>
            </a:p>
          </p:txBody>
        </p:sp>
        <p:sp>
          <p:nvSpPr>
            <p:cNvPr id="4192" name="Text Box 222"/>
            <p:cNvSpPr txBox="1">
              <a:spLocks noChangeArrowheads="1"/>
            </p:cNvSpPr>
            <p:nvPr/>
          </p:nvSpPr>
          <p:spPr bwMode="auto">
            <a:xfrm>
              <a:off x="5361" y="3296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219</a:t>
              </a:r>
              <a:endParaRPr lang="en-US" sz="900" b="0" i="0"/>
            </a:p>
          </p:txBody>
        </p:sp>
        <p:sp>
          <p:nvSpPr>
            <p:cNvPr id="4193" name="Text Box 223"/>
            <p:cNvSpPr txBox="1">
              <a:spLocks noChangeArrowheads="1"/>
            </p:cNvSpPr>
            <p:nvPr/>
          </p:nvSpPr>
          <p:spPr bwMode="auto">
            <a:xfrm>
              <a:off x="136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220</a:t>
              </a:r>
              <a:endParaRPr lang="en-US" sz="900" b="0" i="0"/>
            </a:p>
          </p:txBody>
        </p:sp>
        <p:sp>
          <p:nvSpPr>
            <p:cNvPr id="4194" name="Text Box 224"/>
            <p:cNvSpPr txBox="1">
              <a:spLocks noChangeArrowheads="1"/>
            </p:cNvSpPr>
            <p:nvPr/>
          </p:nvSpPr>
          <p:spPr bwMode="auto">
            <a:xfrm>
              <a:off x="385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221</a:t>
              </a:r>
              <a:endParaRPr lang="en-US" sz="900" b="0" i="0"/>
            </a:p>
          </p:txBody>
        </p:sp>
        <p:sp>
          <p:nvSpPr>
            <p:cNvPr id="4195" name="Text Box 225"/>
            <p:cNvSpPr txBox="1">
              <a:spLocks noChangeArrowheads="1"/>
            </p:cNvSpPr>
            <p:nvPr/>
          </p:nvSpPr>
          <p:spPr bwMode="auto">
            <a:xfrm>
              <a:off x="634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222</a:t>
              </a:r>
              <a:endParaRPr lang="en-US" sz="900" b="0" i="0"/>
            </a:p>
          </p:txBody>
        </p:sp>
        <p:sp>
          <p:nvSpPr>
            <p:cNvPr id="4196" name="Text Box 226"/>
            <p:cNvSpPr txBox="1">
              <a:spLocks noChangeArrowheads="1"/>
            </p:cNvSpPr>
            <p:nvPr/>
          </p:nvSpPr>
          <p:spPr bwMode="auto">
            <a:xfrm>
              <a:off x="883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223</a:t>
              </a:r>
              <a:endParaRPr lang="en-US" sz="900" b="0" i="0"/>
            </a:p>
          </p:txBody>
        </p:sp>
        <p:sp>
          <p:nvSpPr>
            <p:cNvPr id="4197" name="Text Box 227"/>
            <p:cNvSpPr txBox="1">
              <a:spLocks noChangeArrowheads="1"/>
            </p:cNvSpPr>
            <p:nvPr/>
          </p:nvSpPr>
          <p:spPr bwMode="auto">
            <a:xfrm>
              <a:off x="1132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224</a:t>
              </a:r>
              <a:endParaRPr lang="en-US" sz="900" b="0" i="0"/>
            </a:p>
          </p:txBody>
        </p:sp>
        <p:sp>
          <p:nvSpPr>
            <p:cNvPr id="4198" name="Text Box 228"/>
            <p:cNvSpPr txBox="1">
              <a:spLocks noChangeArrowheads="1"/>
            </p:cNvSpPr>
            <p:nvPr/>
          </p:nvSpPr>
          <p:spPr bwMode="auto">
            <a:xfrm>
              <a:off x="1381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225</a:t>
              </a:r>
              <a:endParaRPr lang="en-US" sz="900" b="0" i="0"/>
            </a:p>
          </p:txBody>
        </p:sp>
        <p:sp>
          <p:nvSpPr>
            <p:cNvPr id="4199" name="Text Box 229"/>
            <p:cNvSpPr txBox="1">
              <a:spLocks noChangeArrowheads="1"/>
            </p:cNvSpPr>
            <p:nvPr/>
          </p:nvSpPr>
          <p:spPr bwMode="auto">
            <a:xfrm>
              <a:off x="1630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226</a:t>
              </a:r>
              <a:endParaRPr lang="en-US" sz="900" b="0" i="0"/>
            </a:p>
          </p:txBody>
        </p:sp>
        <p:sp>
          <p:nvSpPr>
            <p:cNvPr id="4200" name="Text Box 230"/>
            <p:cNvSpPr txBox="1">
              <a:spLocks noChangeArrowheads="1"/>
            </p:cNvSpPr>
            <p:nvPr/>
          </p:nvSpPr>
          <p:spPr bwMode="auto">
            <a:xfrm>
              <a:off x="1879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227</a:t>
              </a:r>
              <a:endParaRPr lang="en-US" sz="900" b="0" i="0"/>
            </a:p>
          </p:txBody>
        </p:sp>
        <p:sp>
          <p:nvSpPr>
            <p:cNvPr id="4201" name="Text Box 231"/>
            <p:cNvSpPr txBox="1">
              <a:spLocks noChangeArrowheads="1"/>
            </p:cNvSpPr>
            <p:nvPr/>
          </p:nvSpPr>
          <p:spPr bwMode="auto">
            <a:xfrm>
              <a:off x="2128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228</a:t>
              </a:r>
              <a:endParaRPr lang="en-US" sz="900" b="0" i="0"/>
            </a:p>
          </p:txBody>
        </p:sp>
        <p:sp>
          <p:nvSpPr>
            <p:cNvPr id="4202" name="Text Box 232"/>
            <p:cNvSpPr txBox="1">
              <a:spLocks noChangeArrowheads="1"/>
            </p:cNvSpPr>
            <p:nvPr/>
          </p:nvSpPr>
          <p:spPr bwMode="auto">
            <a:xfrm>
              <a:off x="2377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229</a:t>
              </a:r>
              <a:endParaRPr lang="en-US" sz="900" b="0" i="0"/>
            </a:p>
          </p:txBody>
        </p:sp>
        <p:sp>
          <p:nvSpPr>
            <p:cNvPr id="4203" name="Text Box 233"/>
            <p:cNvSpPr txBox="1">
              <a:spLocks noChangeArrowheads="1"/>
            </p:cNvSpPr>
            <p:nvPr/>
          </p:nvSpPr>
          <p:spPr bwMode="auto">
            <a:xfrm>
              <a:off x="2626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230</a:t>
              </a:r>
              <a:endParaRPr lang="en-US" sz="900" b="0" i="0"/>
            </a:p>
          </p:txBody>
        </p:sp>
        <p:sp>
          <p:nvSpPr>
            <p:cNvPr id="4204" name="Text Box 234"/>
            <p:cNvSpPr txBox="1">
              <a:spLocks noChangeArrowheads="1"/>
            </p:cNvSpPr>
            <p:nvPr/>
          </p:nvSpPr>
          <p:spPr bwMode="auto">
            <a:xfrm>
              <a:off x="2875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231</a:t>
              </a:r>
              <a:endParaRPr lang="en-US" sz="900" b="0" i="0"/>
            </a:p>
          </p:txBody>
        </p:sp>
        <p:sp>
          <p:nvSpPr>
            <p:cNvPr id="4205" name="Text Box 235"/>
            <p:cNvSpPr txBox="1">
              <a:spLocks noChangeArrowheads="1"/>
            </p:cNvSpPr>
            <p:nvPr/>
          </p:nvSpPr>
          <p:spPr bwMode="auto">
            <a:xfrm>
              <a:off x="3124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232</a:t>
              </a:r>
              <a:endParaRPr lang="en-US" sz="900" b="0" i="0"/>
            </a:p>
          </p:txBody>
        </p:sp>
        <p:sp>
          <p:nvSpPr>
            <p:cNvPr id="4206" name="Text Box 236"/>
            <p:cNvSpPr txBox="1">
              <a:spLocks noChangeArrowheads="1"/>
            </p:cNvSpPr>
            <p:nvPr/>
          </p:nvSpPr>
          <p:spPr bwMode="auto">
            <a:xfrm>
              <a:off x="3373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233</a:t>
              </a:r>
              <a:endParaRPr lang="en-US" sz="900" b="0" i="0"/>
            </a:p>
          </p:txBody>
        </p:sp>
        <p:sp>
          <p:nvSpPr>
            <p:cNvPr id="4207" name="Text Box 237"/>
            <p:cNvSpPr txBox="1">
              <a:spLocks noChangeArrowheads="1"/>
            </p:cNvSpPr>
            <p:nvPr/>
          </p:nvSpPr>
          <p:spPr bwMode="auto">
            <a:xfrm>
              <a:off x="3622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234</a:t>
              </a:r>
              <a:endParaRPr lang="en-US" sz="900" b="0" i="0"/>
            </a:p>
          </p:txBody>
        </p:sp>
        <p:sp>
          <p:nvSpPr>
            <p:cNvPr id="4208" name="Text Box 238"/>
            <p:cNvSpPr txBox="1">
              <a:spLocks noChangeArrowheads="1"/>
            </p:cNvSpPr>
            <p:nvPr/>
          </p:nvSpPr>
          <p:spPr bwMode="auto">
            <a:xfrm>
              <a:off x="3871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235</a:t>
              </a:r>
              <a:endParaRPr lang="en-US" sz="900" b="0" i="0"/>
            </a:p>
          </p:txBody>
        </p:sp>
        <p:sp>
          <p:nvSpPr>
            <p:cNvPr id="4209" name="Text Box 239"/>
            <p:cNvSpPr txBox="1">
              <a:spLocks noChangeArrowheads="1"/>
            </p:cNvSpPr>
            <p:nvPr/>
          </p:nvSpPr>
          <p:spPr bwMode="auto">
            <a:xfrm>
              <a:off x="4120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236</a:t>
              </a:r>
              <a:endParaRPr lang="en-US" sz="900" b="0" i="0"/>
            </a:p>
          </p:txBody>
        </p:sp>
        <p:sp>
          <p:nvSpPr>
            <p:cNvPr id="4210" name="Text Box 240"/>
            <p:cNvSpPr txBox="1">
              <a:spLocks noChangeArrowheads="1"/>
            </p:cNvSpPr>
            <p:nvPr/>
          </p:nvSpPr>
          <p:spPr bwMode="auto">
            <a:xfrm>
              <a:off x="4369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237</a:t>
              </a:r>
              <a:endParaRPr lang="en-US" sz="900" b="0" i="0"/>
            </a:p>
          </p:txBody>
        </p:sp>
        <p:sp>
          <p:nvSpPr>
            <p:cNvPr id="4211" name="Text Box 241"/>
            <p:cNvSpPr txBox="1">
              <a:spLocks noChangeArrowheads="1"/>
            </p:cNvSpPr>
            <p:nvPr/>
          </p:nvSpPr>
          <p:spPr bwMode="auto">
            <a:xfrm>
              <a:off x="4618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238</a:t>
              </a:r>
              <a:endParaRPr lang="en-US" sz="900" b="0" i="0"/>
            </a:p>
          </p:txBody>
        </p:sp>
        <p:sp>
          <p:nvSpPr>
            <p:cNvPr id="4212" name="Text Box 242"/>
            <p:cNvSpPr txBox="1">
              <a:spLocks noChangeArrowheads="1"/>
            </p:cNvSpPr>
            <p:nvPr/>
          </p:nvSpPr>
          <p:spPr bwMode="auto">
            <a:xfrm>
              <a:off x="4867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239</a:t>
              </a:r>
              <a:endParaRPr lang="en-US" sz="900" b="0" i="0"/>
            </a:p>
          </p:txBody>
        </p:sp>
        <p:sp>
          <p:nvSpPr>
            <p:cNvPr id="4213" name="Text Box 243"/>
            <p:cNvSpPr txBox="1">
              <a:spLocks noChangeArrowheads="1"/>
            </p:cNvSpPr>
            <p:nvPr/>
          </p:nvSpPr>
          <p:spPr bwMode="auto">
            <a:xfrm>
              <a:off x="5116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240</a:t>
              </a:r>
              <a:endParaRPr lang="en-US" sz="900" b="0" i="0"/>
            </a:p>
          </p:txBody>
        </p:sp>
        <p:sp>
          <p:nvSpPr>
            <p:cNvPr id="4214" name="Text Box 244"/>
            <p:cNvSpPr txBox="1">
              <a:spLocks noChangeArrowheads="1"/>
            </p:cNvSpPr>
            <p:nvPr/>
          </p:nvSpPr>
          <p:spPr bwMode="auto">
            <a:xfrm>
              <a:off x="5361" y="3528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241</a:t>
              </a:r>
              <a:endParaRPr lang="en-US" sz="900" b="0" i="0"/>
            </a:p>
          </p:txBody>
        </p:sp>
        <p:sp>
          <p:nvSpPr>
            <p:cNvPr id="4215" name="Text Box 245"/>
            <p:cNvSpPr txBox="1">
              <a:spLocks noChangeArrowheads="1"/>
            </p:cNvSpPr>
            <p:nvPr/>
          </p:nvSpPr>
          <p:spPr bwMode="auto">
            <a:xfrm>
              <a:off x="136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242</a:t>
              </a:r>
              <a:endParaRPr lang="en-US" sz="900" b="0" i="0"/>
            </a:p>
          </p:txBody>
        </p:sp>
        <p:sp>
          <p:nvSpPr>
            <p:cNvPr id="4216" name="Text Box 246"/>
            <p:cNvSpPr txBox="1">
              <a:spLocks noChangeArrowheads="1"/>
            </p:cNvSpPr>
            <p:nvPr/>
          </p:nvSpPr>
          <p:spPr bwMode="auto">
            <a:xfrm>
              <a:off x="385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243</a:t>
              </a:r>
              <a:endParaRPr lang="en-US" sz="900" b="0" i="0"/>
            </a:p>
          </p:txBody>
        </p:sp>
        <p:sp>
          <p:nvSpPr>
            <p:cNvPr id="4217" name="Text Box 247"/>
            <p:cNvSpPr txBox="1">
              <a:spLocks noChangeArrowheads="1"/>
            </p:cNvSpPr>
            <p:nvPr/>
          </p:nvSpPr>
          <p:spPr bwMode="auto">
            <a:xfrm>
              <a:off x="634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244</a:t>
              </a:r>
              <a:endParaRPr lang="en-US" sz="900" b="0" i="0"/>
            </a:p>
          </p:txBody>
        </p:sp>
        <p:sp>
          <p:nvSpPr>
            <p:cNvPr id="4218" name="Text Box 248"/>
            <p:cNvSpPr txBox="1">
              <a:spLocks noChangeArrowheads="1"/>
            </p:cNvSpPr>
            <p:nvPr/>
          </p:nvSpPr>
          <p:spPr bwMode="auto">
            <a:xfrm>
              <a:off x="883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245</a:t>
              </a:r>
              <a:endParaRPr lang="en-US" sz="900" b="0" i="0"/>
            </a:p>
          </p:txBody>
        </p:sp>
        <p:sp>
          <p:nvSpPr>
            <p:cNvPr id="4219" name="Text Box 249"/>
            <p:cNvSpPr txBox="1">
              <a:spLocks noChangeArrowheads="1"/>
            </p:cNvSpPr>
            <p:nvPr/>
          </p:nvSpPr>
          <p:spPr bwMode="auto">
            <a:xfrm>
              <a:off x="1132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246</a:t>
              </a:r>
              <a:endParaRPr lang="en-US" sz="900" b="0" i="0"/>
            </a:p>
          </p:txBody>
        </p:sp>
        <p:sp>
          <p:nvSpPr>
            <p:cNvPr id="4220" name="Text Box 250"/>
            <p:cNvSpPr txBox="1">
              <a:spLocks noChangeArrowheads="1"/>
            </p:cNvSpPr>
            <p:nvPr/>
          </p:nvSpPr>
          <p:spPr bwMode="auto">
            <a:xfrm>
              <a:off x="1381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247</a:t>
              </a:r>
              <a:endParaRPr lang="en-US" sz="900" b="0" i="0"/>
            </a:p>
          </p:txBody>
        </p:sp>
        <p:sp>
          <p:nvSpPr>
            <p:cNvPr id="4221" name="Text Box 251"/>
            <p:cNvSpPr txBox="1">
              <a:spLocks noChangeArrowheads="1"/>
            </p:cNvSpPr>
            <p:nvPr/>
          </p:nvSpPr>
          <p:spPr bwMode="auto">
            <a:xfrm>
              <a:off x="1630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248</a:t>
              </a:r>
              <a:endParaRPr lang="en-US" sz="900" b="0" i="0"/>
            </a:p>
          </p:txBody>
        </p:sp>
        <p:sp>
          <p:nvSpPr>
            <p:cNvPr id="4222" name="Text Box 252"/>
            <p:cNvSpPr txBox="1">
              <a:spLocks noChangeArrowheads="1"/>
            </p:cNvSpPr>
            <p:nvPr/>
          </p:nvSpPr>
          <p:spPr bwMode="auto">
            <a:xfrm>
              <a:off x="1879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249</a:t>
              </a:r>
              <a:endParaRPr lang="en-US" sz="900" b="0" i="0"/>
            </a:p>
          </p:txBody>
        </p:sp>
        <p:sp>
          <p:nvSpPr>
            <p:cNvPr id="4223" name="Text Box 253"/>
            <p:cNvSpPr txBox="1">
              <a:spLocks noChangeArrowheads="1"/>
            </p:cNvSpPr>
            <p:nvPr/>
          </p:nvSpPr>
          <p:spPr bwMode="auto">
            <a:xfrm>
              <a:off x="2128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250</a:t>
              </a:r>
              <a:endParaRPr lang="en-US" sz="900" b="0" i="0"/>
            </a:p>
          </p:txBody>
        </p:sp>
        <p:sp>
          <p:nvSpPr>
            <p:cNvPr id="4224" name="Text Box 254"/>
            <p:cNvSpPr txBox="1">
              <a:spLocks noChangeArrowheads="1"/>
            </p:cNvSpPr>
            <p:nvPr/>
          </p:nvSpPr>
          <p:spPr bwMode="auto">
            <a:xfrm>
              <a:off x="2377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251</a:t>
              </a:r>
              <a:endParaRPr lang="en-US" sz="900" b="0" i="0"/>
            </a:p>
          </p:txBody>
        </p:sp>
        <p:sp>
          <p:nvSpPr>
            <p:cNvPr id="4225" name="Text Box 255"/>
            <p:cNvSpPr txBox="1">
              <a:spLocks noChangeArrowheads="1"/>
            </p:cNvSpPr>
            <p:nvPr/>
          </p:nvSpPr>
          <p:spPr bwMode="auto">
            <a:xfrm>
              <a:off x="2626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252</a:t>
              </a:r>
              <a:endParaRPr lang="en-US" sz="900" b="0" i="0"/>
            </a:p>
          </p:txBody>
        </p:sp>
        <p:sp>
          <p:nvSpPr>
            <p:cNvPr id="4226" name="Text Box 256"/>
            <p:cNvSpPr txBox="1">
              <a:spLocks noChangeArrowheads="1"/>
            </p:cNvSpPr>
            <p:nvPr/>
          </p:nvSpPr>
          <p:spPr bwMode="auto">
            <a:xfrm>
              <a:off x="2875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253</a:t>
              </a:r>
              <a:endParaRPr lang="en-US" sz="900" b="0" i="0"/>
            </a:p>
          </p:txBody>
        </p:sp>
        <p:sp>
          <p:nvSpPr>
            <p:cNvPr id="4227" name="Text Box 257"/>
            <p:cNvSpPr txBox="1">
              <a:spLocks noChangeArrowheads="1"/>
            </p:cNvSpPr>
            <p:nvPr/>
          </p:nvSpPr>
          <p:spPr bwMode="auto">
            <a:xfrm>
              <a:off x="3124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254</a:t>
              </a:r>
              <a:endParaRPr lang="en-US" sz="900" b="0" i="0"/>
            </a:p>
          </p:txBody>
        </p:sp>
        <p:sp>
          <p:nvSpPr>
            <p:cNvPr id="4228" name="Text Box 258"/>
            <p:cNvSpPr txBox="1">
              <a:spLocks noChangeArrowheads="1"/>
            </p:cNvSpPr>
            <p:nvPr/>
          </p:nvSpPr>
          <p:spPr bwMode="auto">
            <a:xfrm>
              <a:off x="3373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255</a:t>
              </a:r>
              <a:endParaRPr lang="en-US" sz="900" b="0" i="0"/>
            </a:p>
          </p:txBody>
        </p:sp>
        <p:sp>
          <p:nvSpPr>
            <p:cNvPr id="4229" name="Text Box 259"/>
            <p:cNvSpPr txBox="1">
              <a:spLocks noChangeArrowheads="1"/>
            </p:cNvSpPr>
            <p:nvPr/>
          </p:nvSpPr>
          <p:spPr bwMode="auto">
            <a:xfrm>
              <a:off x="3622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256</a:t>
              </a:r>
              <a:endParaRPr lang="en-US" sz="900" b="0" i="0"/>
            </a:p>
          </p:txBody>
        </p:sp>
        <p:sp>
          <p:nvSpPr>
            <p:cNvPr id="4230" name="Text Box 260"/>
            <p:cNvSpPr txBox="1">
              <a:spLocks noChangeArrowheads="1"/>
            </p:cNvSpPr>
            <p:nvPr/>
          </p:nvSpPr>
          <p:spPr bwMode="auto">
            <a:xfrm>
              <a:off x="3871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257</a:t>
              </a:r>
              <a:endParaRPr lang="en-US" sz="900" b="0" i="0"/>
            </a:p>
          </p:txBody>
        </p:sp>
        <p:sp>
          <p:nvSpPr>
            <p:cNvPr id="4231" name="Text Box 261"/>
            <p:cNvSpPr txBox="1">
              <a:spLocks noChangeArrowheads="1"/>
            </p:cNvSpPr>
            <p:nvPr/>
          </p:nvSpPr>
          <p:spPr bwMode="auto">
            <a:xfrm>
              <a:off x="4120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258</a:t>
              </a:r>
              <a:endParaRPr lang="en-US" sz="900" b="0" i="0"/>
            </a:p>
          </p:txBody>
        </p:sp>
        <p:sp>
          <p:nvSpPr>
            <p:cNvPr id="4232" name="Text Box 262"/>
            <p:cNvSpPr txBox="1">
              <a:spLocks noChangeArrowheads="1"/>
            </p:cNvSpPr>
            <p:nvPr/>
          </p:nvSpPr>
          <p:spPr bwMode="auto">
            <a:xfrm>
              <a:off x="4369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259</a:t>
              </a:r>
              <a:endParaRPr lang="en-US" sz="900" b="0" i="0"/>
            </a:p>
          </p:txBody>
        </p:sp>
        <p:sp>
          <p:nvSpPr>
            <p:cNvPr id="4233" name="Text Box 263"/>
            <p:cNvSpPr txBox="1">
              <a:spLocks noChangeArrowheads="1"/>
            </p:cNvSpPr>
            <p:nvPr/>
          </p:nvSpPr>
          <p:spPr bwMode="auto">
            <a:xfrm>
              <a:off x="4618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260</a:t>
              </a:r>
              <a:endParaRPr lang="en-US" sz="900" b="0" i="0"/>
            </a:p>
          </p:txBody>
        </p:sp>
        <p:sp>
          <p:nvSpPr>
            <p:cNvPr id="4234" name="Text Box 264"/>
            <p:cNvSpPr txBox="1">
              <a:spLocks noChangeArrowheads="1"/>
            </p:cNvSpPr>
            <p:nvPr/>
          </p:nvSpPr>
          <p:spPr bwMode="auto">
            <a:xfrm>
              <a:off x="4867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261</a:t>
              </a:r>
              <a:endParaRPr lang="en-US" sz="900" b="0" i="0"/>
            </a:p>
          </p:txBody>
        </p:sp>
        <p:sp>
          <p:nvSpPr>
            <p:cNvPr id="4235" name="Text Box 265"/>
            <p:cNvSpPr txBox="1">
              <a:spLocks noChangeArrowheads="1"/>
            </p:cNvSpPr>
            <p:nvPr/>
          </p:nvSpPr>
          <p:spPr bwMode="auto">
            <a:xfrm>
              <a:off x="5116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262</a:t>
              </a:r>
              <a:endParaRPr lang="en-US" sz="900" b="0" i="0"/>
            </a:p>
          </p:txBody>
        </p:sp>
        <p:sp>
          <p:nvSpPr>
            <p:cNvPr id="4236" name="Text Box 266"/>
            <p:cNvSpPr txBox="1">
              <a:spLocks noChangeArrowheads="1"/>
            </p:cNvSpPr>
            <p:nvPr/>
          </p:nvSpPr>
          <p:spPr bwMode="auto">
            <a:xfrm>
              <a:off x="5361" y="377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263</a:t>
              </a:r>
              <a:endParaRPr lang="en-US" sz="900" b="0" i="0"/>
            </a:p>
          </p:txBody>
        </p:sp>
        <p:sp>
          <p:nvSpPr>
            <p:cNvPr id="4237" name="Text Box 267"/>
            <p:cNvSpPr txBox="1">
              <a:spLocks noChangeArrowheads="1"/>
            </p:cNvSpPr>
            <p:nvPr/>
          </p:nvSpPr>
          <p:spPr bwMode="auto">
            <a:xfrm>
              <a:off x="136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264</a:t>
              </a:r>
              <a:endParaRPr lang="en-US" sz="900" b="0" i="0"/>
            </a:p>
          </p:txBody>
        </p:sp>
        <p:sp>
          <p:nvSpPr>
            <p:cNvPr id="4238" name="Text Box 268"/>
            <p:cNvSpPr txBox="1">
              <a:spLocks noChangeArrowheads="1"/>
            </p:cNvSpPr>
            <p:nvPr/>
          </p:nvSpPr>
          <p:spPr bwMode="auto">
            <a:xfrm>
              <a:off x="385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265</a:t>
              </a:r>
              <a:endParaRPr lang="en-US" sz="900" b="0" i="0"/>
            </a:p>
          </p:txBody>
        </p:sp>
        <p:sp>
          <p:nvSpPr>
            <p:cNvPr id="4239" name="Text Box 269"/>
            <p:cNvSpPr txBox="1">
              <a:spLocks noChangeArrowheads="1"/>
            </p:cNvSpPr>
            <p:nvPr/>
          </p:nvSpPr>
          <p:spPr bwMode="auto">
            <a:xfrm>
              <a:off x="634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266</a:t>
              </a:r>
              <a:endParaRPr lang="en-US" sz="900" b="0" i="0"/>
            </a:p>
          </p:txBody>
        </p:sp>
        <p:sp>
          <p:nvSpPr>
            <p:cNvPr id="4240" name="Text Box 270"/>
            <p:cNvSpPr txBox="1">
              <a:spLocks noChangeArrowheads="1"/>
            </p:cNvSpPr>
            <p:nvPr/>
          </p:nvSpPr>
          <p:spPr bwMode="auto">
            <a:xfrm>
              <a:off x="883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267</a:t>
              </a:r>
              <a:endParaRPr lang="en-US" sz="900" b="0" i="0"/>
            </a:p>
          </p:txBody>
        </p:sp>
        <p:sp>
          <p:nvSpPr>
            <p:cNvPr id="4241" name="Text Box 271"/>
            <p:cNvSpPr txBox="1">
              <a:spLocks noChangeArrowheads="1"/>
            </p:cNvSpPr>
            <p:nvPr/>
          </p:nvSpPr>
          <p:spPr bwMode="auto">
            <a:xfrm>
              <a:off x="1132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268</a:t>
              </a:r>
              <a:endParaRPr lang="en-US" sz="900" b="0" i="0"/>
            </a:p>
          </p:txBody>
        </p:sp>
        <p:sp>
          <p:nvSpPr>
            <p:cNvPr id="4242" name="Text Box 272"/>
            <p:cNvSpPr txBox="1">
              <a:spLocks noChangeArrowheads="1"/>
            </p:cNvSpPr>
            <p:nvPr/>
          </p:nvSpPr>
          <p:spPr bwMode="auto">
            <a:xfrm>
              <a:off x="1381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269</a:t>
              </a:r>
              <a:endParaRPr lang="en-US" sz="900" b="0" i="0"/>
            </a:p>
          </p:txBody>
        </p:sp>
        <p:sp>
          <p:nvSpPr>
            <p:cNvPr id="4243" name="Text Box 273"/>
            <p:cNvSpPr txBox="1">
              <a:spLocks noChangeArrowheads="1"/>
            </p:cNvSpPr>
            <p:nvPr/>
          </p:nvSpPr>
          <p:spPr bwMode="auto">
            <a:xfrm>
              <a:off x="1630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270</a:t>
              </a:r>
              <a:endParaRPr lang="en-US" sz="900" b="0" i="0"/>
            </a:p>
          </p:txBody>
        </p:sp>
        <p:sp>
          <p:nvSpPr>
            <p:cNvPr id="4244" name="Text Box 274"/>
            <p:cNvSpPr txBox="1">
              <a:spLocks noChangeArrowheads="1"/>
            </p:cNvSpPr>
            <p:nvPr/>
          </p:nvSpPr>
          <p:spPr bwMode="auto">
            <a:xfrm>
              <a:off x="1879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271</a:t>
              </a:r>
              <a:endParaRPr lang="en-US" sz="900" b="0" i="0"/>
            </a:p>
          </p:txBody>
        </p:sp>
        <p:sp>
          <p:nvSpPr>
            <p:cNvPr id="4245" name="Text Box 275"/>
            <p:cNvSpPr txBox="1">
              <a:spLocks noChangeArrowheads="1"/>
            </p:cNvSpPr>
            <p:nvPr/>
          </p:nvSpPr>
          <p:spPr bwMode="auto">
            <a:xfrm>
              <a:off x="2128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272</a:t>
              </a:r>
              <a:endParaRPr lang="en-US" sz="900" b="0" i="0"/>
            </a:p>
          </p:txBody>
        </p:sp>
        <p:sp>
          <p:nvSpPr>
            <p:cNvPr id="4246" name="Text Box 276"/>
            <p:cNvSpPr txBox="1">
              <a:spLocks noChangeArrowheads="1"/>
            </p:cNvSpPr>
            <p:nvPr/>
          </p:nvSpPr>
          <p:spPr bwMode="auto">
            <a:xfrm>
              <a:off x="2377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273</a:t>
              </a:r>
              <a:endParaRPr lang="en-US" sz="900" b="0" i="0"/>
            </a:p>
          </p:txBody>
        </p:sp>
        <p:sp>
          <p:nvSpPr>
            <p:cNvPr id="4247" name="Text Box 277"/>
            <p:cNvSpPr txBox="1">
              <a:spLocks noChangeArrowheads="1"/>
            </p:cNvSpPr>
            <p:nvPr/>
          </p:nvSpPr>
          <p:spPr bwMode="auto">
            <a:xfrm>
              <a:off x="2626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274</a:t>
              </a:r>
              <a:endParaRPr lang="en-US" sz="900" b="0" i="0"/>
            </a:p>
          </p:txBody>
        </p:sp>
        <p:sp>
          <p:nvSpPr>
            <p:cNvPr id="4248" name="Text Box 278"/>
            <p:cNvSpPr txBox="1">
              <a:spLocks noChangeArrowheads="1"/>
            </p:cNvSpPr>
            <p:nvPr/>
          </p:nvSpPr>
          <p:spPr bwMode="auto">
            <a:xfrm>
              <a:off x="2875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275</a:t>
              </a:r>
              <a:endParaRPr lang="en-US" sz="900" b="0" i="0"/>
            </a:p>
          </p:txBody>
        </p:sp>
        <p:sp>
          <p:nvSpPr>
            <p:cNvPr id="4249" name="Text Box 279"/>
            <p:cNvSpPr txBox="1">
              <a:spLocks noChangeArrowheads="1"/>
            </p:cNvSpPr>
            <p:nvPr/>
          </p:nvSpPr>
          <p:spPr bwMode="auto">
            <a:xfrm>
              <a:off x="3124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276</a:t>
              </a:r>
              <a:endParaRPr lang="en-US" sz="900" b="0" i="0"/>
            </a:p>
          </p:txBody>
        </p:sp>
        <p:sp>
          <p:nvSpPr>
            <p:cNvPr id="4250" name="Text Box 280"/>
            <p:cNvSpPr txBox="1">
              <a:spLocks noChangeArrowheads="1"/>
            </p:cNvSpPr>
            <p:nvPr/>
          </p:nvSpPr>
          <p:spPr bwMode="auto">
            <a:xfrm>
              <a:off x="3373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277</a:t>
              </a:r>
              <a:endParaRPr lang="en-US" sz="900" b="0" i="0"/>
            </a:p>
          </p:txBody>
        </p:sp>
        <p:sp>
          <p:nvSpPr>
            <p:cNvPr id="4251" name="Text Box 281"/>
            <p:cNvSpPr txBox="1">
              <a:spLocks noChangeArrowheads="1"/>
            </p:cNvSpPr>
            <p:nvPr/>
          </p:nvSpPr>
          <p:spPr bwMode="auto">
            <a:xfrm>
              <a:off x="3622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278</a:t>
              </a:r>
              <a:endParaRPr lang="en-US" sz="900" b="0" i="0"/>
            </a:p>
          </p:txBody>
        </p:sp>
        <p:sp>
          <p:nvSpPr>
            <p:cNvPr id="4252" name="Text Box 282"/>
            <p:cNvSpPr txBox="1">
              <a:spLocks noChangeArrowheads="1"/>
            </p:cNvSpPr>
            <p:nvPr/>
          </p:nvSpPr>
          <p:spPr bwMode="auto">
            <a:xfrm>
              <a:off x="3871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279</a:t>
              </a:r>
              <a:endParaRPr lang="en-US" sz="900" b="0" i="0"/>
            </a:p>
          </p:txBody>
        </p:sp>
        <p:sp>
          <p:nvSpPr>
            <p:cNvPr id="4253" name="Text Box 283"/>
            <p:cNvSpPr txBox="1">
              <a:spLocks noChangeArrowheads="1"/>
            </p:cNvSpPr>
            <p:nvPr/>
          </p:nvSpPr>
          <p:spPr bwMode="auto">
            <a:xfrm>
              <a:off x="4120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280</a:t>
              </a:r>
              <a:endParaRPr lang="en-US" sz="900" b="0" i="0"/>
            </a:p>
          </p:txBody>
        </p:sp>
        <p:sp>
          <p:nvSpPr>
            <p:cNvPr id="4254" name="Text Box 284"/>
            <p:cNvSpPr txBox="1">
              <a:spLocks noChangeArrowheads="1"/>
            </p:cNvSpPr>
            <p:nvPr/>
          </p:nvSpPr>
          <p:spPr bwMode="auto">
            <a:xfrm>
              <a:off x="4369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281</a:t>
              </a:r>
              <a:endParaRPr lang="en-US" sz="900" b="0" i="0"/>
            </a:p>
          </p:txBody>
        </p:sp>
        <p:sp>
          <p:nvSpPr>
            <p:cNvPr id="4255" name="Text Box 285"/>
            <p:cNvSpPr txBox="1">
              <a:spLocks noChangeArrowheads="1"/>
            </p:cNvSpPr>
            <p:nvPr/>
          </p:nvSpPr>
          <p:spPr bwMode="auto">
            <a:xfrm>
              <a:off x="4618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282</a:t>
              </a:r>
              <a:endParaRPr lang="en-US" sz="900" b="0" i="0"/>
            </a:p>
          </p:txBody>
        </p:sp>
        <p:sp>
          <p:nvSpPr>
            <p:cNvPr id="4256" name="Text Box 286"/>
            <p:cNvSpPr txBox="1">
              <a:spLocks noChangeArrowheads="1"/>
            </p:cNvSpPr>
            <p:nvPr/>
          </p:nvSpPr>
          <p:spPr bwMode="auto">
            <a:xfrm>
              <a:off x="4867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283</a:t>
              </a:r>
              <a:endParaRPr lang="en-US" sz="900" b="0" i="0"/>
            </a:p>
          </p:txBody>
        </p:sp>
        <p:sp>
          <p:nvSpPr>
            <p:cNvPr id="4257" name="Text Box 287"/>
            <p:cNvSpPr txBox="1">
              <a:spLocks noChangeArrowheads="1"/>
            </p:cNvSpPr>
            <p:nvPr/>
          </p:nvSpPr>
          <p:spPr bwMode="auto">
            <a:xfrm>
              <a:off x="5116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284</a:t>
              </a:r>
              <a:endParaRPr lang="en-US" sz="900" b="0" i="0"/>
            </a:p>
          </p:txBody>
        </p:sp>
        <p:sp>
          <p:nvSpPr>
            <p:cNvPr id="4258" name="Text Box 288"/>
            <p:cNvSpPr txBox="1">
              <a:spLocks noChangeArrowheads="1"/>
            </p:cNvSpPr>
            <p:nvPr/>
          </p:nvSpPr>
          <p:spPr bwMode="auto">
            <a:xfrm>
              <a:off x="5361" y="4010"/>
              <a:ext cx="27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900" b="0" i="0">
                  <a:latin typeface="Times New Roman" pitchFamily="18" charset="0"/>
                </a:rPr>
                <a:t>285</a:t>
              </a:r>
              <a:endParaRPr lang="en-US" sz="900" b="0" i="0"/>
            </a:p>
          </p:txBody>
        </p:sp>
      </p:grpSp>
      <p:grpSp>
        <p:nvGrpSpPr>
          <p:cNvPr id="3075" name="Group 289"/>
          <p:cNvGrpSpPr>
            <a:grpSpLocks/>
          </p:cNvGrpSpPr>
          <p:nvPr/>
        </p:nvGrpSpPr>
        <p:grpSpPr bwMode="auto">
          <a:xfrm>
            <a:off x="231775" y="1711325"/>
            <a:ext cx="8702675" cy="2501900"/>
            <a:chOff x="146" y="1040"/>
            <a:chExt cx="5482" cy="1576"/>
          </a:xfrm>
        </p:grpSpPr>
        <p:sp>
          <p:nvSpPr>
            <p:cNvPr id="3831" name="Rectangle 290"/>
            <p:cNvSpPr>
              <a:spLocks noChangeArrowheads="1"/>
            </p:cNvSpPr>
            <p:nvPr/>
          </p:nvSpPr>
          <p:spPr bwMode="auto">
            <a:xfrm>
              <a:off x="146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2" name="Rectangle 291"/>
            <p:cNvSpPr>
              <a:spLocks noChangeArrowheads="1"/>
            </p:cNvSpPr>
            <p:nvPr/>
          </p:nvSpPr>
          <p:spPr bwMode="auto">
            <a:xfrm>
              <a:off x="395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3" name="Rectangle 292"/>
            <p:cNvSpPr>
              <a:spLocks noChangeArrowheads="1"/>
            </p:cNvSpPr>
            <p:nvPr/>
          </p:nvSpPr>
          <p:spPr bwMode="auto">
            <a:xfrm>
              <a:off x="644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4" name="Rectangle 293"/>
            <p:cNvSpPr>
              <a:spLocks noChangeArrowheads="1"/>
            </p:cNvSpPr>
            <p:nvPr/>
          </p:nvSpPr>
          <p:spPr bwMode="auto">
            <a:xfrm>
              <a:off x="893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5" name="Rectangle 294"/>
            <p:cNvSpPr>
              <a:spLocks noChangeArrowheads="1"/>
            </p:cNvSpPr>
            <p:nvPr/>
          </p:nvSpPr>
          <p:spPr bwMode="auto">
            <a:xfrm>
              <a:off x="1142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6" name="Rectangle 295"/>
            <p:cNvSpPr>
              <a:spLocks noChangeArrowheads="1"/>
            </p:cNvSpPr>
            <p:nvPr/>
          </p:nvSpPr>
          <p:spPr bwMode="auto">
            <a:xfrm>
              <a:off x="1391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7" name="Rectangle 296"/>
            <p:cNvSpPr>
              <a:spLocks noChangeArrowheads="1"/>
            </p:cNvSpPr>
            <p:nvPr/>
          </p:nvSpPr>
          <p:spPr bwMode="auto">
            <a:xfrm>
              <a:off x="1640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8" name="Rectangle 297"/>
            <p:cNvSpPr>
              <a:spLocks noChangeArrowheads="1"/>
            </p:cNvSpPr>
            <p:nvPr/>
          </p:nvSpPr>
          <p:spPr bwMode="auto">
            <a:xfrm>
              <a:off x="1889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9" name="Rectangle 298"/>
            <p:cNvSpPr>
              <a:spLocks noChangeArrowheads="1"/>
            </p:cNvSpPr>
            <p:nvPr/>
          </p:nvSpPr>
          <p:spPr bwMode="auto">
            <a:xfrm>
              <a:off x="2138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0" name="Rectangle 299"/>
            <p:cNvSpPr>
              <a:spLocks noChangeArrowheads="1"/>
            </p:cNvSpPr>
            <p:nvPr/>
          </p:nvSpPr>
          <p:spPr bwMode="auto">
            <a:xfrm>
              <a:off x="2387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1" name="Rectangle 300"/>
            <p:cNvSpPr>
              <a:spLocks noChangeArrowheads="1"/>
            </p:cNvSpPr>
            <p:nvPr/>
          </p:nvSpPr>
          <p:spPr bwMode="auto">
            <a:xfrm>
              <a:off x="2636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2" name="Rectangle 301"/>
            <p:cNvSpPr>
              <a:spLocks noChangeArrowheads="1"/>
            </p:cNvSpPr>
            <p:nvPr/>
          </p:nvSpPr>
          <p:spPr bwMode="auto">
            <a:xfrm>
              <a:off x="2885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3" name="Rectangle 302"/>
            <p:cNvSpPr>
              <a:spLocks noChangeArrowheads="1"/>
            </p:cNvSpPr>
            <p:nvPr/>
          </p:nvSpPr>
          <p:spPr bwMode="auto">
            <a:xfrm>
              <a:off x="3134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4" name="Rectangle 303"/>
            <p:cNvSpPr>
              <a:spLocks noChangeArrowheads="1"/>
            </p:cNvSpPr>
            <p:nvPr/>
          </p:nvSpPr>
          <p:spPr bwMode="auto">
            <a:xfrm>
              <a:off x="3383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5" name="Rectangle 304"/>
            <p:cNvSpPr>
              <a:spLocks noChangeArrowheads="1"/>
            </p:cNvSpPr>
            <p:nvPr/>
          </p:nvSpPr>
          <p:spPr bwMode="auto">
            <a:xfrm>
              <a:off x="3632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6" name="Rectangle 305"/>
            <p:cNvSpPr>
              <a:spLocks noChangeArrowheads="1"/>
            </p:cNvSpPr>
            <p:nvPr/>
          </p:nvSpPr>
          <p:spPr bwMode="auto">
            <a:xfrm>
              <a:off x="3881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7" name="Rectangle 306"/>
            <p:cNvSpPr>
              <a:spLocks noChangeArrowheads="1"/>
            </p:cNvSpPr>
            <p:nvPr/>
          </p:nvSpPr>
          <p:spPr bwMode="auto">
            <a:xfrm>
              <a:off x="4130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8" name="Rectangle 307"/>
            <p:cNvSpPr>
              <a:spLocks noChangeArrowheads="1"/>
            </p:cNvSpPr>
            <p:nvPr/>
          </p:nvSpPr>
          <p:spPr bwMode="auto">
            <a:xfrm>
              <a:off x="4379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9" name="Rectangle 308"/>
            <p:cNvSpPr>
              <a:spLocks noChangeArrowheads="1"/>
            </p:cNvSpPr>
            <p:nvPr/>
          </p:nvSpPr>
          <p:spPr bwMode="auto">
            <a:xfrm>
              <a:off x="4628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0" name="Rectangle 309"/>
            <p:cNvSpPr>
              <a:spLocks noChangeArrowheads="1"/>
            </p:cNvSpPr>
            <p:nvPr/>
          </p:nvSpPr>
          <p:spPr bwMode="auto">
            <a:xfrm>
              <a:off x="4877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1" name="Rectangle 310"/>
            <p:cNvSpPr>
              <a:spLocks noChangeArrowheads="1"/>
            </p:cNvSpPr>
            <p:nvPr/>
          </p:nvSpPr>
          <p:spPr bwMode="auto">
            <a:xfrm>
              <a:off x="5126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2" name="Rectangle 311"/>
            <p:cNvSpPr>
              <a:spLocks noChangeArrowheads="1"/>
            </p:cNvSpPr>
            <p:nvPr/>
          </p:nvSpPr>
          <p:spPr bwMode="auto">
            <a:xfrm>
              <a:off x="5371" y="10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3" name="Rectangle 312"/>
            <p:cNvSpPr>
              <a:spLocks noChangeArrowheads="1"/>
            </p:cNvSpPr>
            <p:nvPr/>
          </p:nvSpPr>
          <p:spPr bwMode="auto">
            <a:xfrm>
              <a:off x="146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4" name="Rectangle 313"/>
            <p:cNvSpPr>
              <a:spLocks noChangeArrowheads="1"/>
            </p:cNvSpPr>
            <p:nvPr/>
          </p:nvSpPr>
          <p:spPr bwMode="auto">
            <a:xfrm>
              <a:off x="395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5" name="Rectangle 314"/>
            <p:cNvSpPr>
              <a:spLocks noChangeArrowheads="1"/>
            </p:cNvSpPr>
            <p:nvPr/>
          </p:nvSpPr>
          <p:spPr bwMode="auto">
            <a:xfrm>
              <a:off x="644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6" name="Rectangle 315"/>
            <p:cNvSpPr>
              <a:spLocks noChangeArrowheads="1"/>
            </p:cNvSpPr>
            <p:nvPr/>
          </p:nvSpPr>
          <p:spPr bwMode="auto">
            <a:xfrm>
              <a:off x="893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7" name="Rectangle 316"/>
            <p:cNvSpPr>
              <a:spLocks noChangeArrowheads="1"/>
            </p:cNvSpPr>
            <p:nvPr/>
          </p:nvSpPr>
          <p:spPr bwMode="auto">
            <a:xfrm>
              <a:off x="1142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8" name="Rectangle 317"/>
            <p:cNvSpPr>
              <a:spLocks noChangeArrowheads="1"/>
            </p:cNvSpPr>
            <p:nvPr/>
          </p:nvSpPr>
          <p:spPr bwMode="auto">
            <a:xfrm>
              <a:off x="1391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9" name="Rectangle 318"/>
            <p:cNvSpPr>
              <a:spLocks noChangeArrowheads="1"/>
            </p:cNvSpPr>
            <p:nvPr/>
          </p:nvSpPr>
          <p:spPr bwMode="auto">
            <a:xfrm>
              <a:off x="1640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0" name="Rectangle 319"/>
            <p:cNvSpPr>
              <a:spLocks noChangeArrowheads="1"/>
            </p:cNvSpPr>
            <p:nvPr/>
          </p:nvSpPr>
          <p:spPr bwMode="auto">
            <a:xfrm>
              <a:off x="1889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1" name="Rectangle 320"/>
            <p:cNvSpPr>
              <a:spLocks noChangeArrowheads="1"/>
            </p:cNvSpPr>
            <p:nvPr/>
          </p:nvSpPr>
          <p:spPr bwMode="auto">
            <a:xfrm>
              <a:off x="2138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2" name="Rectangle 321"/>
            <p:cNvSpPr>
              <a:spLocks noChangeArrowheads="1"/>
            </p:cNvSpPr>
            <p:nvPr/>
          </p:nvSpPr>
          <p:spPr bwMode="auto">
            <a:xfrm>
              <a:off x="2387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3" name="Rectangle 322"/>
            <p:cNvSpPr>
              <a:spLocks noChangeArrowheads="1"/>
            </p:cNvSpPr>
            <p:nvPr/>
          </p:nvSpPr>
          <p:spPr bwMode="auto">
            <a:xfrm>
              <a:off x="2636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4" name="Rectangle 323"/>
            <p:cNvSpPr>
              <a:spLocks noChangeArrowheads="1"/>
            </p:cNvSpPr>
            <p:nvPr/>
          </p:nvSpPr>
          <p:spPr bwMode="auto">
            <a:xfrm>
              <a:off x="2885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5" name="Rectangle 324"/>
            <p:cNvSpPr>
              <a:spLocks noChangeArrowheads="1"/>
            </p:cNvSpPr>
            <p:nvPr/>
          </p:nvSpPr>
          <p:spPr bwMode="auto">
            <a:xfrm>
              <a:off x="3134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6" name="Rectangle 325"/>
            <p:cNvSpPr>
              <a:spLocks noChangeArrowheads="1"/>
            </p:cNvSpPr>
            <p:nvPr/>
          </p:nvSpPr>
          <p:spPr bwMode="auto">
            <a:xfrm>
              <a:off x="3383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7" name="Rectangle 326"/>
            <p:cNvSpPr>
              <a:spLocks noChangeArrowheads="1"/>
            </p:cNvSpPr>
            <p:nvPr/>
          </p:nvSpPr>
          <p:spPr bwMode="auto">
            <a:xfrm>
              <a:off x="3632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8" name="Rectangle 327"/>
            <p:cNvSpPr>
              <a:spLocks noChangeArrowheads="1"/>
            </p:cNvSpPr>
            <p:nvPr/>
          </p:nvSpPr>
          <p:spPr bwMode="auto">
            <a:xfrm>
              <a:off x="3881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9" name="Rectangle 328"/>
            <p:cNvSpPr>
              <a:spLocks noChangeArrowheads="1"/>
            </p:cNvSpPr>
            <p:nvPr/>
          </p:nvSpPr>
          <p:spPr bwMode="auto">
            <a:xfrm>
              <a:off x="4130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0" name="Rectangle 329"/>
            <p:cNvSpPr>
              <a:spLocks noChangeArrowheads="1"/>
            </p:cNvSpPr>
            <p:nvPr/>
          </p:nvSpPr>
          <p:spPr bwMode="auto">
            <a:xfrm>
              <a:off x="4379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1" name="Rectangle 330"/>
            <p:cNvSpPr>
              <a:spLocks noChangeArrowheads="1"/>
            </p:cNvSpPr>
            <p:nvPr/>
          </p:nvSpPr>
          <p:spPr bwMode="auto">
            <a:xfrm>
              <a:off x="4628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2" name="Rectangle 331"/>
            <p:cNvSpPr>
              <a:spLocks noChangeArrowheads="1"/>
            </p:cNvSpPr>
            <p:nvPr/>
          </p:nvSpPr>
          <p:spPr bwMode="auto">
            <a:xfrm>
              <a:off x="4877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3" name="Rectangle 332"/>
            <p:cNvSpPr>
              <a:spLocks noChangeArrowheads="1"/>
            </p:cNvSpPr>
            <p:nvPr/>
          </p:nvSpPr>
          <p:spPr bwMode="auto">
            <a:xfrm>
              <a:off x="5126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4" name="Rectangle 333"/>
            <p:cNvSpPr>
              <a:spLocks noChangeArrowheads="1"/>
            </p:cNvSpPr>
            <p:nvPr/>
          </p:nvSpPr>
          <p:spPr bwMode="auto">
            <a:xfrm>
              <a:off x="5371" y="12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5" name="Rectangle 334"/>
            <p:cNvSpPr>
              <a:spLocks noChangeArrowheads="1"/>
            </p:cNvSpPr>
            <p:nvPr/>
          </p:nvSpPr>
          <p:spPr bwMode="auto">
            <a:xfrm>
              <a:off x="146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6" name="Rectangle 335"/>
            <p:cNvSpPr>
              <a:spLocks noChangeArrowheads="1"/>
            </p:cNvSpPr>
            <p:nvPr/>
          </p:nvSpPr>
          <p:spPr bwMode="auto">
            <a:xfrm>
              <a:off x="395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7" name="Rectangle 336"/>
            <p:cNvSpPr>
              <a:spLocks noChangeArrowheads="1"/>
            </p:cNvSpPr>
            <p:nvPr/>
          </p:nvSpPr>
          <p:spPr bwMode="auto">
            <a:xfrm>
              <a:off x="644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8" name="Rectangle 337"/>
            <p:cNvSpPr>
              <a:spLocks noChangeArrowheads="1"/>
            </p:cNvSpPr>
            <p:nvPr/>
          </p:nvSpPr>
          <p:spPr bwMode="auto">
            <a:xfrm>
              <a:off x="893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9" name="Rectangle 338"/>
            <p:cNvSpPr>
              <a:spLocks noChangeArrowheads="1"/>
            </p:cNvSpPr>
            <p:nvPr/>
          </p:nvSpPr>
          <p:spPr bwMode="auto">
            <a:xfrm>
              <a:off x="1142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0" name="Rectangle 339"/>
            <p:cNvSpPr>
              <a:spLocks noChangeArrowheads="1"/>
            </p:cNvSpPr>
            <p:nvPr/>
          </p:nvSpPr>
          <p:spPr bwMode="auto">
            <a:xfrm>
              <a:off x="1391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1" name="Rectangle 340"/>
            <p:cNvSpPr>
              <a:spLocks noChangeArrowheads="1"/>
            </p:cNvSpPr>
            <p:nvPr/>
          </p:nvSpPr>
          <p:spPr bwMode="auto">
            <a:xfrm>
              <a:off x="1640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2" name="Rectangle 341"/>
            <p:cNvSpPr>
              <a:spLocks noChangeArrowheads="1"/>
            </p:cNvSpPr>
            <p:nvPr/>
          </p:nvSpPr>
          <p:spPr bwMode="auto">
            <a:xfrm>
              <a:off x="1889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3" name="Rectangle 342"/>
            <p:cNvSpPr>
              <a:spLocks noChangeArrowheads="1"/>
            </p:cNvSpPr>
            <p:nvPr/>
          </p:nvSpPr>
          <p:spPr bwMode="auto">
            <a:xfrm>
              <a:off x="2138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4" name="Rectangle 343"/>
            <p:cNvSpPr>
              <a:spLocks noChangeArrowheads="1"/>
            </p:cNvSpPr>
            <p:nvPr/>
          </p:nvSpPr>
          <p:spPr bwMode="auto">
            <a:xfrm>
              <a:off x="2387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5" name="Rectangle 344"/>
            <p:cNvSpPr>
              <a:spLocks noChangeArrowheads="1"/>
            </p:cNvSpPr>
            <p:nvPr/>
          </p:nvSpPr>
          <p:spPr bwMode="auto">
            <a:xfrm>
              <a:off x="2636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6" name="Rectangle 345"/>
            <p:cNvSpPr>
              <a:spLocks noChangeArrowheads="1"/>
            </p:cNvSpPr>
            <p:nvPr/>
          </p:nvSpPr>
          <p:spPr bwMode="auto">
            <a:xfrm>
              <a:off x="2885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7" name="Rectangle 346"/>
            <p:cNvSpPr>
              <a:spLocks noChangeArrowheads="1"/>
            </p:cNvSpPr>
            <p:nvPr/>
          </p:nvSpPr>
          <p:spPr bwMode="auto">
            <a:xfrm>
              <a:off x="3134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8" name="Rectangle 347"/>
            <p:cNvSpPr>
              <a:spLocks noChangeArrowheads="1"/>
            </p:cNvSpPr>
            <p:nvPr/>
          </p:nvSpPr>
          <p:spPr bwMode="auto">
            <a:xfrm>
              <a:off x="3383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9" name="Rectangle 348"/>
            <p:cNvSpPr>
              <a:spLocks noChangeArrowheads="1"/>
            </p:cNvSpPr>
            <p:nvPr/>
          </p:nvSpPr>
          <p:spPr bwMode="auto">
            <a:xfrm>
              <a:off x="3632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0" name="Rectangle 349"/>
            <p:cNvSpPr>
              <a:spLocks noChangeArrowheads="1"/>
            </p:cNvSpPr>
            <p:nvPr/>
          </p:nvSpPr>
          <p:spPr bwMode="auto">
            <a:xfrm>
              <a:off x="3881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1" name="Rectangle 350"/>
            <p:cNvSpPr>
              <a:spLocks noChangeArrowheads="1"/>
            </p:cNvSpPr>
            <p:nvPr/>
          </p:nvSpPr>
          <p:spPr bwMode="auto">
            <a:xfrm>
              <a:off x="4130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" name="Rectangle 351"/>
            <p:cNvSpPr>
              <a:spLocks noChangeArrowheads="1"/>
            </p:cNvSpPr>
            <p:nvPr/>
          </p:nvSpPr>
          <p:spPr bwMode="auto">
            <a:xfrm>
              <a:off x="4379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3" name="Rectangle 352"/>
            <p:cNvSpPr>
              <a:spLocks noChangeArrowheads="1"/>
            </p:cNvSpPr>
            <p:nvPr/>
          </p:nvSpPr>
          <p:spPr bwMode="auto">
            <a:xfrm>
              <a:off x="4628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4" name="Rectangle 353"/>
            <p:cNvSpPr>
              <a:spLocks noChangeArrowheads="1"/>
            </p:cNvSpPr>
            <p:nvPr/>
          </p:nvSpPr>
          <p:spPr bwMode="auto">
            <a:xfrm>
              <a:off x="4877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" name="Rectangle 354"/>
            <p:cNvSpPr>
              <a:spLocks noChangeArrowheads="1"/>
            </p:cNvSpPr>
            <p:nvPr/>
          </p:nvSpPr>
          <p:spPr bwMode="auto">
            <a:xfrm>
              <a:off x="5126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6" name="Rectangle 355"/>
            <p:cNvSpPr>
              <a:spLocks noChangeArrowheads="1"/>
            </p:cNvSpPr>
            <p:nvPr/>
          </p:nvSpPr>
          <p:spPr bwMode="auto">
            <a:xfrm>
              <a:off x="5371" y="15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7" name="Rectangle 356"/>
            <p:cNvSpPr>
              <a:spLocks noChangeArrowheads="1"/>
            </p:cNvSpPr>
            <p:nvPr/>
          </p:nvSpPr>
          <p:spPr bwMode="auto">
            <a:xfrm>
              <a:off x="146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8" name="Rectangle 357"/>
            <p:cNvSpPr>
              <a:spLocks noChangeArrowheads="1"/>
            </p:cNvSpPr>
            <p:nvPr/>
          </p:nvSpPr>
          <p:spPr bwMode="auto">
            <a:xfrm>
              <a:off x="395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" name="Rectangle 358"/>
            <p:cNvSpPr>
              <a:spLocks noChangeArrowheads="1"/>
            </p:cNvSpPr>
            <p:nvPr/>
          </p:nvSpPr>
          <p:spPr bwMode="auto">
            <a:xfrm>
              <a:off x="644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" name="Rectangle 359"/>
            <p:cNvSpPr>
              <a:spLocks noChangeArrowheads="1"/>
            </p:cNvSpPr>
            <p:nvPr/>
          </p:nvSpPr>
          <p:spPr bwMode="auto">
            <a:xfrm>
              <a:off x="893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" name="Rectangle 360"/>
            <p:cNvSpPr>
              <a:spLocks noChangeArrowheads="1"/>
            </p:cNvSpPr>
            <p:nvPr/>
          </p:nvSpPr>
          <p:spPr bwMode="auto">
            <a:xfrm>
              <a:off x="1142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2" name="Rectangle 361"/>
            <p:cNvSpPr>
              <a:spLocks noChangeArrowheads="1"/>
            </p:cNvSpPr>
            <p:nvPr/>
          </p:nvSpPr>
          <p:spPr bwMode="auto">
            <a:xfrm>
              <a:off x="1391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3" name="Rectangle 362"/>
            <p:cNvSpPr>
              <a:spLocks noChangeArrowheads="1"/>
            </p:cNvSpPr>
            <p:nvPr/>
          </p:nvSpPr>
          <p:spPr bwMode="auto">
            <a:xfrm>
              <a:off x="1640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4" name="Rectangle 363"/>
            <p:cNvSpPr>
              <a:spLocks noChangeArrowheads="1"/>
            </p:cNvSpPr>
            <p:nvPr/>
          </p:nvSpPr>
          <p:spPr bwMode="auto">
            <a:xfrm>
              <a:off x="1889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5" name="Rectangle 364"/>
            <p:cNvSpPr>
              <a:spLocks noChangeArrowheads="1"/>
            </p:cNvSpPr>
            <p:nvPr/>
          </p:nvSpPr>
          <p:spPr bwMode="auto">
            <a:xfrm>
              <a:off x="2138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6" name="Rectangle 365"/>
            <p:cNvSpPr>
              <a:spLocks noChangeArrowheads="1"/>
            </p:cNvSpPr>
            <p:nvPr/>
          </p:nvSpPr>
          <p:spPr bwMode="auto">
            <a:xfrm>
              <a:off x="2387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7" name="Rectangle 366"/>
            <p:cNvSpPr>
              <a:spLocks noChangeArrowheads="1"/>
            </p:cNvSpPr>
            <p:nvPr/>
          </p:nvSpPr>
          <p:spPr bwMode="auto">
            <a:xfrm>
              <a:off x="2636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8" name="Rectangle 367"/>
            <p:cNvSpPr>
              <a:spLocks noChangeArrowheads="1"/>
            </p:cNvSpPr>
            <p:nvPr/>
          </p:nvSpPr>
          <p:spPr bwMode="auto">
            <a:xfrm>
              <a:off x="2885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9" name="Rectangle 368"/>
            <p:cNvSpPr>
              <a:spLocks noChangeArrowheads="1"/>
            </p:cNvSpPr>
            <p:nvPr/>
          </p:nvSpPr>
          <p:spPr bwMode="auto">
            <a:xfrm>
              <a:off x="3134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0" name="Rectangle 369"/>
            <p:cNvSpPr>
              <a:spLocks noChangeArrowheads="1"/>
            </p:cNvSpPr>
            <p:nvPr/>
          </p:nvSpPr>
          <p:spPr bwMode="auto">
            <a:xfrm>
              <a:off x="3383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1" name="Rectangle 370"/>
            <p:cNvSpPr>
              <a:spLocks noChangeArrowheads="1"/>
            </p:cNvSpPr>
            <p:nvPr/>
          </p:nvSpPr>
          <p:spPr bwMode="auto">
            <a:xfrm>
              <a:off x="3632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2" name="Rectangle 371"/>
            <p:cNvSpPr>
              <a:spLocks noChangeArrowheads="1"/>
            </p:cNvSpPr>
            <p:nvPr/>
          </p:nvSpPr>
          <p:spPr bwMode="auto">
            <a:xfrm>
              <a:off x="3881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3" name="Rectangle 372"/>
            <p:cNvSpPr>
              <a:spLocks noChangeArrowheads="1"/>
            </p:cNvSpPr>
            <p:nvPr/>
          </p:nvSpPr>
          <p:spPr bwMode="auto">
            <a:xfrm>
              <a:off x="4130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4" name="Rectangle 373"/>
            <p:cNvSpPr>
              <a:spLocks noChangeArrowheads="1"/>
            </p:cNvSpPr>
            <p:nvPr/>
          </p:nvSpPr>
          <p:spPr bwMode="auto">
            <a:xfrm>
              <a:off x="4379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5" name="Rectangle 374"/>
            <p:cNvSpPr>
              <a:spLocks noChangeArrowheads="1"/>
            </p:cNvSpPr>
            <p:nvPr/>
          </p:nvSpPr>
          <p:spPr bwMode="auto">
            <a:xfrm>
              <a:off x="4628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6" name="Rectangle 375"/>
            <p:cNvSpPr>
              <a:spLocks noChangeArrowheads="1"/>
            </p:cNvSpPr>
            <p:nvPr/>
          </p:nvSpPr>
          <p:spPr bwMode="auto">
            <a:xfrm>
              <a:off x="4877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7" name="Rectangle 376"/>
            <p:cNvSpPr>
              <a:spLocks noChangeArrowheads="1"/>
            </p:cNvSpPr>
            <p:nvPr/>
          </p:nvSpPr>
          <p:spPr bwMode="auto">
            <a:xfrm>
              <a:off x="5126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8" name="Rectangle 377"/>
            <p:cNvSpPr>
              <a:spLocks noChangeArrowheads="1"/>
            </p:cNvSpPr>
            <p:nvPr/>
          </p:nvSpPr>
          <p:spPr bwMode="auto">
            <a:xfrm>
              <a:off x="5371" y="176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9" name="Rectangle 378"/>
            <p:cNvSpPr>
              <a:spLocks noChangeArrowheads="1"/>
            </p:cNvSpPr>
            <p:nvPr/>
          </p:nvSpPr>
          <p:spPr bwMode="auto">
            <a:xfrm>
              <a:off x="146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0" name="Rectangle 379"/>
            <p:cNvSpPr>
              <a:spLocks noChangeArrowheads="1"/>
            </p:cNvSpPr>
            <p:nvPr/>
          </p:nvSpPr>
          <p:spPr bwMode="auto">
            <a:xfrm>
              <a:off x="395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1" name="Rectangle 380"/>
            <p:cNvSpPr>
              <a:spLocks noChangeArrowheads="1"/>
            </p:cNvSpPr>
            <p:nvPr/>
          </p:nvSpPr>
          <p:spPr bwMode="auto">
            <a:xfrm>
              <a:off x="644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2" name="Rectangle 381"/>
            <p:cNvSpPr>
              <a:spLocks noChangeArrowheads="1"/>
            </p:cNvSpPr>
            <p:nvPr/>
          </p:nvSpPr>
          <p:spPr bwMode="auto">
            <a:xfrm>
              <a:off x="893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3" name="Rectangle 382"/>
            <p:cNvSpPr>
              <a:spLocks noChangeArrowheads="1"/>
            </p:cNvSpPr>
            <p:nvPr/>
          </p:nvSpPr>
          <p:spPr bwMode="auto">
            <a:xfrm>
              <a:off x="1142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4" name="Rectangle 383"/>
            <p:cNvSpPr>
              <a:spLocks noChangeArrowheads="1"/>
            </p:cNvSpPr>
            <p:nvPr/>
          </p:nvSpPr>
          <p:spPr bwMode="auto">
            <a:xfrm>
              <a:off x="1391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5" name="Rectangle 384"/>
            <p:cNvSpPr>
              <a:spLocks noChangeArrowheads="1"/>
            </p:cNvSpPr>
            <p:nvPr/>
          </p:nvSpPr>
          <p:spPr bwMode="auto">
            <a:xfrm>
              <a:off x="1640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6" name="Rectangle 385"/>
            <p:cNvSpPr>
              <a:spLocks noChangeArrowheads="1"/>
            </p:cNvSpPr>
            <p:nvPr/>
          </p:nvSpPr>
          <p:spPr bwMode="auto">
            <a:xfrm>
              <a:off x="1889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7" name="Rectangle 386"/>
            <p:cNvSpPr>
              <a:spLocks noChangeArrowheads="1"/>
            </p:cNvSpPr>
            <p:nvPr/>
          </p:nvSpPr>
          <p:spPr bwMode="auto">
            <a:xfrm>
              <a:off x="2138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8" name="Rectangle 387"/>
            <p:cNvSpPr>
              <a:spLocks noChangeArrowheads="1"/>
            </p:cNvSpPr>
            <p:nvPr/>
          </p:nvSpPr>
          <p:spPr bwMode="auto">
            <a:xfrm>
              <a:off x="2387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29" name="Rectangle 388"/>
            <p:cNvSpPr>
              <a:spLocks noChangeArrowheads="1"/>
            </p:cNvSpPr>
            <p:nvPr/>
          </p:nvSpPr>
          <p:spPr bwMode="auto">
            <a:xfrm>
              <a:off x="2636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0" name="Rectangle 389"/>
            <p:cNvSpPr>
              <a:spLocks noChangeArrowheads="1"/>
            </p:cNvSpPr>
            <p:nvPr/>
          </p:nvSpPr>
          <p:spPr bwMode="auto">
            <a:xfrm>
              <a:off x="2885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1" name="Rectangle 390"/>
            <p:cNvSpPr>
              <a:spLocks noChangeArrowheads="1"/>
            </p:cNvSpPr>
            <p:nvPr/>
          </p:nvSpPr>
          <p:spPr bwMode="auto">
            <a:xfrm>
              <a:off x="3134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2" name="Rectangle 391"/>
            <p:cNvSpPr>
              <a:spLocks noChangeArrowheads="1"/>
            </p:cNvSpPr>
            <p:nvPr/>
          </p:nvSpPr>
          <p:spPr bwMode="auto">
            <a:xfrm>
              <a:off x="3383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3" name="Rectangle 392"/>
            <p:cNvSpPr>
              <a:spLocks noChangeArrowheads="1"/>
            </p:cNvSpPr>
            <p:nvPr/>
          </p:nvSpPr>
          <p:spPr bwMode="auto">
            <a:xfrm>
              <a:off x="3632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4" name="Rectangle 393"/>
            <p:cNvSpPr>
              <a:spLocks noChangeArrowheads="1"/>
            </p:cNvSpPr>
            <p:nvPr/>
          </p:nvSpPr>
          <p:spPr bwMode="auto">
            <a:xfrm>
              <a:off x="3881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5" name="Rectangle 394"/>
            <p:cNvSpPr>
              <a:spLocks noChangeArrowheads="1"/>
            </p:cNvSpPr>
            <p:nvPr/>
          </p:nvSpPr>
          <p:spPr bwMode="auto">
            <a:xfrm>
              <a:off x="4130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6" name="Rectangle 395"/>
            <p:cNvSpPr>
              <a:spLocks noChangeArrowheads="1"/>
            </p:cNvSpPr>
            <p:nvPr/>
          </p:nvSpPr>
          <p:spPr bwMode="auto">
            <a:xfrm>
              <a:off x="4379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7" name="Rectangle 396"/>
            <p:cNvSpPr>
              <a:spLocks noChangeArrowheads="1"/>
            </p:cNvSpPr>
            <p:nvPr/>
          </p:nvSpPr>
          <p:spPr bwMode="auto">
            <a:xfrm>
              <a:off x="4628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8" name="Rectangle 397"/>
            <p:cNvSpPr>
              <a:spLocks noChangeArrowheads="1"/>
            </p:cNvSpPr>
            <p:nvPr/>
          </p:nvSpPr>
          <p:spPr bwMode="auto">
            <a:xfrm>
              <a:off x="4877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9" name="Rectangle 398"/>
            <p:cNvSpPr>
              <a:spLocks noChangeArrowheads="1"/>
            </p:cNvSpPr>
            <p:nvPr/>
          </p:nvSpPr>
          <p:spPr bwMode="auto">
            <a:xfrm>
              <a:off x="5126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0" name="Rectangle 399"/>
            <p:cNvSpPr>
              <a:spLocks noChangeArrowheads="1"/>
            </p:cNvSpPr>
            <p:nvPr/>
          </p:nvSpPr>
          <p:spPr bwMode="auto">
            <a:xfrm>
              <a:off x="5371" y="200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1" name="Rectangle 400"/>
            <p:cNvSpPr>
              <a:spLocks noChangeArrowheads="1"/>
            </p:cNvSpPr>
            <p:nvPr/>
          </p:nvSpPr>
          <p:spPr bwMode="auto">
            <a:xfrm>
              <a:off x="146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2" name="Rectangle 401"/>
            <p:cNvSpPr>
              <a:spLocks noChangeArrowheads="1"/>
            </p:cNvSpPr>
            <p:nvPr/>
          </p:nvSpPr>
          <p:spPr bwMode="auto">
            <a:xfrm>
              <a:off x="395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3" name="Rectangle 402"/>
            <p:cNvSpPr>
              <a:spLocks noChangeArrowheads="1"/>
            </p:cNvSpPr>
            <p:nvPr/>
          </p:nvSpPr>
          <p:spPr bwMode="auto">
            <a:xfrm>
              <a:off x="644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4" name="Rectangle 403"/>
            <p:cNvSpPr>
              <a:spLocks noChangeArrowheads="1"/>
            </p:cNvSpPr>
            <p:nvPr/>
          </p:nvSpPr>
          <p:spPr bwMode="auto">
            <a:xfrm>
              <a:off x="893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5" name="Rectangle 404"/>
            <p:cNvSpPr>
              <a:spLocks noChangeArrowheads="1"/>
            </p:cNvSpPr>
            <p:nvPr/>
          </p:nvSpPr>
          <p:spPr bwMode="auto">
            <a:xfrm>
              <a:off x="1142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6" name="Rectangle 405"/>
            <p:cNvSpPr>
              <a:spLocks noChangeArrowheads="1"/>
            </p:cNvSpPr>
            <p:nvPr/>
          </p:nvSpPr>
          <p:spPr bwMode="auto">
            <a:xfrm>
              <a:off x="1391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7" name="Rectangle 406"/>
            <p:cNvSpPr>
              <a:spLocks noChangeArrowheads="1"/>
            </p:cNvSpPr>
            <p:nvPr/>
          </p:nvSpPr>
          <p:spPr bwMode="auto">
            <a:xfrm>
              <a:off x="1640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8" name="Rectangle 407"/>
            <p:cNvSpPr>
              <a:spLocks noChangeArrowheads="1"/>
            </p:cNvSpPr>
            <p:nvPr/>
          </p:nvSpPr>
          <p:spPr bwMode="auto">
            <a:xfrm>
              <a:off x="1889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49" name="Rectangle 408"/>
            <p:cNvSpPr>
              <a:spLocks noChangeArrowheads="1"/>
            </p:cNvSpPr>
            <p:nvPr/>
          </p:nvSpPr>
          <p:spPr bwMode="auto">
            <a:xfrm>
              <a:off x="2138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0" name="Rectangle 409"/>
            <p:cNvSpPr>
              <a:spLocks noChangeArrowheads="1"/>
            </p:cNvSpPr>
            <p:nvPr/>
          </p:nvSpPr>
          <p:spPr bwMode="auto">
            <a:xfrm>
              <a:off x="2387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1" name="Rectangle 410"/>
            <p:cNvSpPr>
              <a:spLocks noChangeArrowheads="1"/>
            </p:cNvSpPr>
            <p:nvPr/>
          </p:nvSpPr>
          <p:spPr bwMode="auto">
            <a:xfrm>
              <a:off x="2636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2" name="Rectangle 411"/>
            <p:cNvSpPr>
              <a:spLocks noChangeArrowheads="1"/>
            </p:cNvSpPr>
            <p:nvPr/>
          </p:nvSpPr>
          <p:spPr bwMode="auto">
            <a:xfrm>
              <a:off x="2885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3" name="Rectangle 412"/>
            <p:cNvSpPr>
              <a:spLocks noChangeArrowheads="1"/>
            </p:cNvSpPr>
            <p:nvPr/>
          </p:nvSpPr>
          <p:spPr bwMode="auto">
            <a:xfrm>
              <a:off x="3134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4" name="Rectangle 413"/>
            <p:cNvSpPr>
              <a:spLocks noChangeArrowheads="1"/>
            </p:cNvSpPr>
            <p:nvPr/>
          </p:nvSpPr>
          <p:spPr bwMode="auto">
            <a:xfrm>
              <a:off x="3383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5" name="Rectangle 414"/>
            <p:cNvSpPr>
              <a:spLocks noChangeArrowheads="1"/>
            </p:cNvSpPr>
            <p:nvPr/>
          </p:nvSpPr>
          <p:spPr bwMode="auto">
            <a:xfrm>
              <a:off x="3632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6" name="Rectangle 415"/>
            <p:cNvSpPr>
              <a:spLocks noChangeArrowheads="1"/>
            </p:cNvSpPr>
            <p:nvPr/>
          </p:nvSpPr>
          <p:spPr bwMode="auto">
            <a:xfrm>
              <a:off x="3881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7" name="Rectangle 416"/>
            <p:cNvSpPr>
              <a:spLocks noChangeArrowheads="1"/>
            </p:cNvSpPr>
            <p:nvPr/>
          </p:nvSpPr>
          <p:spPr bwMode="auto">
            <a:xfrm>
              <a:off x="4130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8" name="Rectangle 417"/>
            <p:cNvSpPr>
              <a:spLocks noChangeArrowheads="1"/>
            </p:cNvSpPr>
            <p:nvPr/>
          </p:nvSpPr>
          <p:spPr bwMode="auto">
            <a:xfrm>
              <a:off x="4379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9" name="Rectangle 418"/>
            <p:cNvSpPr>
              <a:spLocks noChangeArrowheads="1"/>
            </p:cNvSpPr>
            <p:nvPr/>
          </p:nvSpPr>
          <p:spPr bwMode="auto">
            <a:xfrm>
              <a:off x="4628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0" name="Rectangle 419"/>
            <p:cNvSpPr>
              <a:spLocks noChangeArrowheads="1"/>
            </p:cNvSpPr>
            <p:nvPr/>
          </p:nvSpPr>
          <p:spPr bwMode="auto">
            <a:xfrm>
              <a:off x="4877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1" name="Rectangle 420"/>
            <p:cNvSpPr>
              <a:spLocks noChangeArrowheads="1"/>
            </p:cNvSpPr>
            <p:nvPr/>
          </p:nvSpPr>
          <p:spPr bwMode="auto">
            <a:xfrm>
              <a:off x="5126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2" name="Rectangle 421"/>
            <p:cNvSpPr>
              <a:spLocks noChangeArrowheads="1"/>
            </p:cNvSpPr>
            <p:nvPr/>
          </p:nvSpPr>
          <p:spPr bwMode="auto">
            <a:xfrm>
              <a:off x="5371" y="224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3" name="Rectangle 422"/>
            <p:cNvSpPr>
              <a:spLocks noChangeArrowheads="1"/>
            </p:cNvSpPr>
            <p:nvPr/>
          </p:nvSpPr>
          <p:spPr bwMode="auto">
            <a:xfrm>
              <a:off x="146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4" name="Rectangle 423"/>
            <p:cNvSpPr>
              <a:spLocks noChangeArrowheads="1"/>
            </p:cNvSpPr>
            <p:nvPr/>
          </p:nvSpPr>
          <p:spPr bwMode="auto">
            <a:xfrm>
              <a:off x="395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5" name="Rectangle 424"/>
            <p:cNvSpPr>
              <a:spLocks noChangeArrowheads="1"/>
            </p:cNvSpPr>
            <p:nvPr/>
          </p:nvSpPr>
          <p:spPr bwMode="auto">
            <a:xfrm>
              <a:off x="644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6" name="Rectangle 425"/>
            <p:cNvSpPr>
              <a:spLocks noChangeArrowheads="1"/>
            </p:cNvSpPr>
            <p:nvPr/>
          </p:nvSpPr>
          <p:spPr bwMode="auto">
            <a:xfrm>
              <a:off x="893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7" name="Rectangle 426"/>
            <p:cNvSpPr>
              <a:spLocks noChangeArrowheads="1"/>
            </p:cNvSpPr>
            <p:nvPr/>
          </p:nvSpPr>
          <p:spPr bwMode="auto">
            <a:xfrm>
              <a:off x="1142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8" name="Rectangle 427"/>
            <p:cNvSpPr>
              <a:spLocks noChangeArrowheads="1"/>
            </p:cNvSpPr>
            <p:nvPr/>
          </p:nvSpPr>
          <p:spPr bwMode="auto">
            <a:xfrm>
              <a:off x="1391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9" name="Rectangle 428"/>
            <p:cNvSpPr>
              <a:spLocks noChangeArrowheads="1"/>
            </p:cNvSpPr>
            <p:nvPr/>
          </p:nvSpPr>
          <p:spPr bwMode="auto">
            <a:xfrm>
              <a:off x="1640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0" name="Rectangle 429"/>
            <p:cNvSpPr>
              <a:spLocks noChangeArrowheads="1"/>
            </p:cNvSpPr>
            <p:nvPr/>
          </p:nvSpPr>
          <p:spPr bwMode="auto">
            <a:xfrm>
              <a:off x="1889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1" name="Rectangle 430"/>
            <p:cNvSpPr>
              <a:spLocks noChangeArrowheads="1"/>
            </p:cNvSpPr>
            <p:nvPr/>
          </p:nvSpPr>
          <p:spPr bwMode="auto">
            <a:xfrm>
              <a:off x="2138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2" name="Rectangle 431"/>
            <p:cNvSpPr>
              <a:spLocks noChangeArrowheads="1"/>
            </p:cNvSpPr>
            <p:nvPr/>
          </p:nvSpPr>
          <p:spPr bwMode="auto">
            <a:xfrm>
              <a:off x="2387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6" name="Rectangle 432"/>
          <p:cNvSpPr>
            <a:spLocks noChangeArrowheads="1"/>
          </p:cNvSpPr>
          <p:nvPr/>
        </p:nvSpPr>
        <p:spPr bwMode="auto">
          <a:xfrm>
            <a:off x="4184650" y="3997325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7" name="Group 433"/>
          <p:cNvGrpSpPr>
            <a:grpSpLocks/>
          </p:cNvGrpSpPr>
          <p:nvPr/>
        </p:nvGrpSpPr>
        <p:grpSpPr bwMode="auto">
          <a:xfrm>
            <a:off x="231775" y="3997325"/>
            <a:ext cx="8702675" cy="596900"/>
            <a:chOff x="146" y="2480"/>
            <a:chExt cx="5482" cy="376"/>
          </a:xfrm>
        </p:grpSpPr>
        <p:sp>
          <p:nvSpPr>
            <p:cNvPr id="3814" name="Rectangle 434"/>
            <p:cNvSpPr>
              <a:spLocks noChangeArrowheads="1"/>
            </p:cNvSpPr>
            <p:nvPr/>
          </p:nvSpPr>
          <p:spPr bwMode="auto">
            <a:xfrm>
              <a:off x="2885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5" name="Rectangle 435"/>
            <p:cNvSpPr>
              <a:spLocks noChangeArrowheads="1"/>
            </p:cNvSpPr>
            <p:nvPr/>
          </p:nvSpPr>
          <p:spPr bwMode="auto">
            <a:xfrm>
              <a:off x="3134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6" name="Rectangle 436"/>
            <p:cNvSpPr>
              <a:spLocks noChangeArrowheads="1"/>
            </p:cNvSpPr>
            <p:nvPr/>
          </p:nvSpPr>
          <p:spPr bwMode="auto">
            <a:xfrm>
              <a:off x="3383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7" name="Rectangle 437"/>
            <p:cNvSpPr>
              <a:spLocks noChangeArrowheads="1"/>
            </p:cNvSpPr>
            <p:nvPr/>
          </p:nvSpPr>
          <p:spPr bwMode="auto">
            <a:xfrm>
              <a:off x="3632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8" name="Rectangle 438"/>
            <p:cNvSpPr>
              <a:spLocks noChangeArrowheads="1"/>
            </p:cNvSpPr>
            <p:nvPr/>
          </p:nvSpPr>
          <p:spPr bwMode="auto">
            <a:xfrm>
              <a:off x="3881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9" name="Rectangle 439"/>
            <p:cNvSpPr>
              <a:spLocks noChangeArrowheads="1"/>
            </p:cNvSpPr>
            <p:nvPr/>
          </p:nvSpPr>
          <p:spPr bwMode="auto">
            <a:xfrm>
              <a:off x="4130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0" name="Rectangle 440"/>
            <p:cNvSpPr>
              <a:spLocks noChangeArrowheads="1"/>
            </p:cNvSpPr>
            <p:nvPr/>
          </p:nvSpPr>
          <p:spPr bwMode="auto">
            <a:xfrm>
              <a:off x="4379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1" name="Rectangle 441"/>
            <p:cNvSpPr>
              <a:spLocks noChangeArrowheads="1"/>
            </p:cNvSpPr>
            <p:nvPr/>
          </p:nvSpPr>
          <p:spPr bwMode="auto">
            <a:xfrm>
              <a:off x="4628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2" name="Rectangle 442"/>
            <p:cNvSpPr>
              <a:spLocks noChangeArrowheads="1"/>
            </p:cNvSpPr>
            <p:nvPr/>
          </p:nvSpPr>
          <p:spPr bwMode="auto">
            <a:xfrm>
              <a:off x="4877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3" name="Rectangle 443"/>
            <p:cNvSpPr>
              <a:spLocks noChangeArrowheads="1"/>
            </p:cNvSpPr>
            <p:nvPr/>
          </p:nvSpPr>
          <p:spPr bwMode="auto">
            <a:xfrm>
              <a:off x="5126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4" name="Rectangle 444"/>
            <p:cNvSpPr>
              <a:spLocks noChangeArrowheads="1"/>
            </p:cNvSpPr>
            <p:nvPr/>
          </p:nvSpPr>
          <p:spPr bwMode="auto">
            <a:xfrm>
              <a:off x="5371" y="248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5" name="Rectangle 445"/>
            <p:cNvSpPr>
              <a:spLocks noChangeArrowheads="1"/>
            </p:cNvSpPr>
            <p:nvPr/>
          </p:nvSpPr>
          <p:spPr bwMode="auto">
            <a:xfrm>
              <a:off x="146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6" name="Rectangle 446"/>
            <p:cNvSpPr>
              <a:spLocks noChangeArrowheads="1"/>
            </p:cNvSpPr>
            <p:nvPr/>
          </p:nvSpPr>
          <p:spPr bwMode="auto">
            <a:xfrm>
              <a:off x="395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7" name="Rectangle 447"/>
            <p:cNvSpPr>
              <a:spLocks noChangeArrowheads="1"/>
            </p:cNvSpPr>
            <p:nvPr/>
          </p:nvSpPr>
          <p:spPr bwMode="auto">
            <a:xfrm>
              <a:off x="644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8" name="Rectangle 448"/>
            <p:cNvSpPr>
              <a:spLocks noChangeArrowheads="1"/>
            </p:cNvSpPr>
            <p:nvPr/>
          </p:nvSpPr>
          <p:spPr bwMode="auto">
            <a:xfrm>
              <a:off x="893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9" name="Rectangle 449"/>
            <p:cNvSpPr>
              <a:spLocks noChangeArrowheads="1"/>
            </p:cNvSpPr>
            <p:nvPr/>
          </p:nvSpPr>
          <p:spPr bwMode="auto">
            <a:xfrm>
              <a:off x="1142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0" name="Rectangle 450"/>
            <p:cNvSpPr>
              <a:spLocks noChangeArrowheads="1"/>
            </p:cNvSpPr>
            <p:nvPr/>
          </p:nvSpPr>
          <p:spPr bwMode="auto">
            <a:xfrm>
              <a:off x="1391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451"/>
          <p:cNvSpPr>
            <a:spLocks noChangeArrowheads="1"/>
          </p:cNvSpPr>
          <p:nvPr/>
        </p:nvSpPr>
        <p:spPr bwMode="auto">
          <a:xfrm>
            <a:off x="2603500" y="4378325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9" name="Group 452"/>
          <p:cNvGrpSpPr>
            <a:grpSpLocks/>
          </p:cNvGrpSpPr>
          <p:nvPr/>
        </p:nvGrpSpPr>
        <p:grpSpPr bwMode="auto">
          <a:xfrm>
            <a:off x="2998788" y="4378325"/>
            <a:ext cx="1198562" cy="215900"/>
            <a:chOff x="1889" y="2720"/>
            <a:chExt cx="755" cy="136"/>
          </a:xfrm>
        </p:grpSpPr>
        <p:sp>
          <p:nvSpPr>
            <p:cNvPr id="3811" name="Rectangle 453"/>
            <p:cNvSpPr>
              <a:spLocks noChangeArrowheads="1"/>
            </p:cNvSpPr>
            <p:nvPr/>
          </p:nvSpPr>
          <p:spPr bwMode="auto">
            <a:xfrm>
              <a:off x="1889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2" name="Rectangle 454"/>
            <p:cNvSpPr>
              <a:spLocks noChangeArrowheads="1"/>
            </p:cNvSpPr>
            <p:nvPr/>
          </p:nvSpPr>
          <p:spPr bwMode="auto">
            <a:xfrm>
              <a:off x="2138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3" name="Rectangle 455"/>
            <p:cNvSpPr>
              <a:spLocks noChangeArrowheads="1"/>
            </p:cNvSpPr>
            <p:nvPr/>
          </p:nvSpPr>
          <p:spPr bwMode="auto">
            <a:xfrm>
              <a:off x="2387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0" name="Rectangle 456"/>
          <p:cNvSpPr>
            <a:spLocks noChangeArrowheads="1"/>
          </p:cNvSpPr>
          <p:nvPr/>
        </p:nvSpPr>
        <p:spPr bwMode="auto">
          <a:xfrm>
            <a:off x="4184650" y="4378325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Rectangle 457"/>
          <p:cNvSpPr>
            <a:spLocks noChangeArrowheads="1"/>
          </p:cNvSpPr>
          <p:nvPr/>
        </p:nvSpPr>
        <p:spPr bwMode="auto">
          <a:xfrm>
            <a:off x="4579938" y="4378325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Rectangle 458"/>
          <p:cNvSpPr>
            <a:spLocks noChangeArrowheads="1"/>
          </p:cNvSpPr>
          <p:nvPr/>
        </p:nvSpPr>
        <p:spPr bwMode="auto">
          <a:xfrm>
            <a:off x="4975225" y="4378325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83" name="Group 459"/>
          <p:cNvGrpSpPr>
            <a:grpSpLocks/>
          </p:cNvGrpSpPr>
          <p:nvPr/>
        </p:nvGrpSpPr>
        <p:grpSpPr bwMode="auto">
          <a:xfrm>
            <a:off x="5370513" y="4378325"/>
            <a:ext cx="803275" cy="215900"/>
            <a:chOff x="3383" y="2758"/>
            <a:chExt cx="506" cy="136"/>
          </a:xfrm>
        </p:grpSpPr>
        <p:sp>
          <p:nvSpPr>
            <p:cNvPr id="3809" name="Rectangle 460"/>
            <p:cNvSpPr>
              <a:spLocks noChangeArrowheads="1"/>
            </p:cNvSpPr>
            <p:nvPr/>
          </p:nvSpPr>
          <p:spPr bwMode="auto">
            <a:xfrm>
              <a:off x="3383" y="275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0" name="Rectangle 461"/>
            <p:cNvSpPr>
              <a:spLocks noChangeArrowheads="1"/>
            </p:cNvSpPr>
            <p:nvPr/>
          </p:nvSpPr>
          <p:spPr bwMode="auto">
            <a:xfrm>
              <a:off x="3632" y="2758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4" name="Rectangle 462"/>
          <p:cNvSpPr>
            <a:spLocks noChangeArrowheads="1"/>
          </p:cNvSpPr>
          <p:nvPr/>
        </p:nvSpPr>
        <p:spPr bwMode="auto">
          <a:xfrm>
            <a:off x="1022350" y="4746625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85" name="Group 843"/>
          <p:cNvGrpSpPr>
            <a:grpSpLocks/>
          </p:cNvGrpSpPr>
          <p:nvPr/>
        </p:nvGrpSpPr>
        <p:grpSpPr bwMode="auto">
          <a:xfrm>
            <a:off x="231775" y="4378325"/>
            <a:ext cx="8702675" cy="584200"/>
            <a:chOff x="146" y="2720"/>
            <a:chExt cx="5482" cy="368"/>
          </a:xfrm>
        </p:grpSpPr>
        <p:sp>
          <p:nvSpPr>
            <p:cNvPr id="3801" name="Rectangle 844"/>
            <p:cNvSpPr>
              <a:spLocks noChangeArrowheads="1"/>
            </p:cNvSpPr>
            <p:nvPr/>
          </p:nvSpPr>
          <p:spPr bwMode="auto">
            <a:xfrm>
              <a:off x="4130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2" name="Rectangle 845"/>
            <p:cNvSpPr>
              <a:spLocks noChangeArrowheads="1"/>
            </p:cNvSpPr>
            <p:nvPr/>
          </p:nvSpPr>
          <p:spPr bwMode="auto">
            <a:xfrm>
              <a:off x="4379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3" name="Rectangle 846"/>
            <p:cNvSpPr>
              <a:spLocks noChangeArrowheads="1"/>
            </p:cNvSpPr>
            <p:nvPr/>
          </p:nvSpPr>
          <p:spPr bwMode="auto">
            <a:xfrm>
              <a:off x="4628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4" name="Rectangle 847"/>
            <p:cNvSpPr>
              <a:spLocks noChangeArrowheads="1"/>
            </p:cNvSpPr>
            <p:nvPr/>
          </p:nvSpPr>
          <p:spPr bwMode="auto">
            <a:xfrm>
              <a:off x="4877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5" name="Rectangle 848"/>
            <p:cNvSpPr>
              <a:spLocks noChangeArrowheads="1"/>
            </p:cNvSpPr>
            <p:nvPr/>
          </p:nvSpPr>
          <p:spPr bwMode="auto">
            <a:xfrm>
              <a:off x="5126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6" name="Rectangle 849"/>
            <p:cNvSpPr>
              <a:spLocks noChangeArrowheads="1"/>
            </p:cNvSpPr>
            <p:nvPr/>
          </p:nvSpPr>
          <p:spPr bwMode="auto">
            <a:xfrm>
              <a:off x="5371" y="2720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7" name="Rectangle 850"/>
            <p:cNvSpPr>
              <a:spLocks noChangeArrowheads="1"/>
            </p:cNvSpPr>
            <p:nvPr/>
          </p:nvSpPr>
          <p:spPr bwMode="auto">
            <a:xfrm>
              <a:off x="146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8" name="Rectangle 851"/>
            <p:cNvSpPr>
              <a:spLocks noChangeArrowheads="1"/>
            </p:cNvSpPr>
            <p:nvPr/>
          </p:nvSpPr>
          <p:spPr bwMode="auto">
            <a:xfrm>
              <a:off x="395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86" name="Group 463"/>
          <p:cNvGrpSpPr>
            <a:grpSpLocks/>
          </p:cNvGrpSpPr>
          <p:nvPr/>
        </p:nvGrpSpPr>
        <p:grpSpPr bwMode="auto">
          <a:xfrm>
            <a:off x="231775" y="4746625"/>
            <a:ext cx="8702675" cy="584200"/>
            <a:chOff x="146" y="2952"/>
            <a:chExt cx="5482" cy="368"/>
          </a:xfrm>
        </p:grpSpPr>
        <p:sp>
          <p:nvSpPr>
            <p:cNvPr id="3766" name="Rectangle 464"/>
            <p:cNvSpPr>
              <a:spLocks noChangeArrowheads="1"/>
            </p:cNvSpPr>
            <p:nvPr/>
          </p:nvSpPr>
          <p:spPr bwMode="auto">
            <a:xfrm>
              <a:off x="893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7" name="Rectangle 465"/>
            <p:cNvSpPr>
              <a:spLocks noChangeArrowheads="1"/>
            </p:cNvSpPr>
            <p:nvPr/>
          </p:nvSpPr>
          <p:spPr bwMode="auto">
            <a:xfrm>
              <a:off x="1142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8" name="Rectangle 466"/>
            <p:cNvSpPr>
              <a:spLocks noChangeArrowheads="1"/>
            </p:cNvSpPr>
            <p:nvPr/>
          </p:nvSpPr>
          <p:spPr bwMode="auto">
            <a:xfrm>
              <a:off x="1391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9" name="Rectangle 467"/>
            <p:cNvSpPr>
              <a:spLocks noChangeArrowheads="1"/>
            </p:cNvSpPr>
            <p:nvPr/>
          </p:nvSpPr>
          <p:spPr bwMode="auto">
            <a:xfrm>
              <a:off x="1640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0" name="Rectangle 468"/>
            <p:cNvSpPr>
              <a:spLocks noChangeArrowheads="1"/>
            </p:cNvSpPr>
            <p:nvPr/>
          </p:nvSpPr>
          <p:spPr bwMode="auto">
            <a:xfrm>
              <a:off x="1889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1" name="Rectangle 469"/>
            <p:cNvSpPr>
              <a:spLocks noChangeArrowheads="1"/>
            </p:cNvSpPr>
            <p:nvPr/>
          </p:nvSpPr>
          <p:spPr bwMode="auto">
            <a:xfrm>
              <a:off x="2138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2" name="Rectangle 470"/>
            <p:cNvSpPr>
              <a:spLocks noChangeArrowheads="1"/>
            </p:cNvSpPr>
            <p:nvPr/>
          </p:nvSpPr>
          <p:spPr bwMode="auto">
            <a:xfrm>
              <a:off x="2387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3" name="Rectangle 471"/>
            <p:cNvSpPr>
              <a:spLocks noChangeArrowheads="1"/>
            </p:cNvSpPr>
            <p:nvPr/>
          </p:nvSpPr>
          <p:spPr bwMode="auto">
            <a:xfrm>
              <a:off x="2636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4" name="Rectangle 472"/>
            <p:cNvSpPr>
              <a:spLocks noChangeArrowheads="1"/>
            </p:cNvSpPr>
            <p:nvPr/>
          </p:nvSpPr>
          <p:spPr bwMode="auto">
            <a:xfrm>
              <a:off x="2885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5" name="Rectangle 473"/>
            <p:cNvSpPr>
              <a:spLocks noChangeArrowheads="1"/>
            </p:cNvSpPr>
            <p:nvPr/>
          </p:nvSpPr>
          <p:spPr bwMode="auto">
            <a:xfrm>
              <a:off x="3134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6" name="Rectangle 474"/>
            <p:cNvSpPr>
              <a:spLocks noChangeArrowheads="1"/>
            </p:cNvSpPr>
            <p:nvPr/>
          </p:nvSpPr>
          <p:spPr bwMode="auto">
            <a:xfrm>
              <a:off x="3383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7" name="Rectangle 475"/>
            <p:cNvSpPr>
              <a:spLocks noChangeArrowheads="1"/>
            </p:cNvSpPr>
            <p:nvPr/>
          </p:nvSpPr>
          <p:spPr bwMode="auto">
            <a:xfrm>
              <a:off x="3632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8" name="Rectangle 476"/>
            <p:cNvSpPr>
              <a:spLocks noChangeArrowheads="1"/>
            </p:cNvSpPr>
            <p:nvPr/>
          </p:nvSpPr>
          <p:spPr bwMode="auto">
            <a:xfrm>
              <a:off x="3881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9" name="Rectangle 477"/>
            <p:cNvSpPr>
              <a:spLocks noChangeArrowheads="1"/>
            </p:cNvSpPr>
            <p:nvPr/>
          </p:nvSpPr>
          <p:spPr bwMode="auto">
            <a:xfrm>
              <a:off x="4130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0" name="Rectangle 478"/>
            <p:cNvSpPr>
              <a:spLocks noChangeArrowheads="1"/>
            </p:cNvSpPr>
            <p:nvPr/>
          </p:nvSpPr>
          <p:spPr bwMode="auto">
            <a:xfrm>
              <a:off x="4379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1" name="Rectangle 479"/>
            <p:cNvSpPr>
              <a:spLocks noChangeArrowheads="1"/>
            </p:cNvSpPr>
            <p:nvPr/>
          </p:nvSpPr>
          <p:spPr bwMode="auto">
            <a:xfrm>
              <a:off x="4628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2" name="Rectangle 480"/>
            <p:cNvSpPr>
              <a:spLocks noChangeArrowheads="1"/>
            </p:cNvSpPr>
            <p:nvPr/>
          </p:nvSpPr>
          <p:spPr bwMode="auto">
            <a:xfrm>
              <a:off x="4877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3" name="Rectangle 481"/>
            <p:cNvSpPr>
              <a:spLocks noChangeArrowheads="1"/>
            </p:cNvSpPr>
            <p:nvPr/>
          </p:nvSpPr>
          <p:spPr bwMode="auto">
            <a:xfrm>
              <a:off x="5126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4" name="Rectangle 482"/>
            <p:cNvSpPr>
              <a:spLocks noChangeArrowheads="1"/>
            </p:cNvSpPr>
            <p:nvPr/>
          </p:nvSpPr>
          <p:spPr bwMode="auto">
            <a:xfrm>
              <a:off x="5371" y="2952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5" name="Rectangle 483"/>
            <p:cNvSpPr>
              <a:spLocks noChangeArrowheads="1"/>
            </p:cNvSpPr>
            <p:nvPr/>
          </p:nvSpPr>
          <p:spPr bwMode="auto">
            <a:xfrm>
              <a:off x="146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6" name="Rectangle 484"/>
            <p:cNvSpPr>
              <a:spLocks noChangeArrowheads="1"/>
            </p:cNvSpPr>
            <p:nvPr/>
          </p:nvSpPr>
          <p:spPr bwMode="auto">
            <a:xfrm>
              <a:off x="395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7" name="Rectangle 485"/>
            <p:cNvSpPr>
              <a:spLocks noChangeArrowheads="1"/>
            </p:cNvSpPr>
            <p:nvPr/>
          </p:nvSpPr>
          <p:spPr bwMode="auto">
            <a:xfrm>
              <a:off x="644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8" name="Rectangle 486"/>
            <p:cNvSpPr>
              <a:spLocks noChangeArrowheads="1"/>
            </p:cNvSpPr>
            <p:nvPr/>
          </p:nvSpPr>
          <p:spPr bwMode="auto">
            <a:xfrm>
              <a:off x="893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" name="Rectangle 487"/>
            <p:cNvSpPr>
              <a:spLocks noChangeArrowheads="1"/>
            </p:cNvSpPr>
            <p:nvPr/>
          </p:nvSpPr>
          <p:spPr bwMode="auto">
            <a:xfrm>
              <a:off x="1142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" name="Rectangle 488"/>
            <p:cNvSpPr>
              <a:spLocks noChangeArrowheads="1"/>
            </p:cNvSpPr>
            <p:nvPr/>
          </p:nvSpPr>
          <p:spPr bwMode="auto">
            <a:xfrm>
              <a:off x="1391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" name="Rectangle 489"/>
            <p:cNvSpPr>
              <a:spLocks noChangeArrowheads="1"/>
            </p:cNvSpPr>
            <p:nvPr/>
          </p:nvSpPr>
          <p:spPr bwMode="auto">
            <a:xfrm>
              <a:off x="1640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" name="Rectangle 490"/>
            <p:cNvSpPr>
              <a:spLocks noChangeArrowheads="1"/>
            </p:cNvSpPr>
            <p:nvPr/>
          </p:nvSpPr>
          <p:spPr bwMode="auto">
            <a:xfrm>
              <a:off x="1889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" name="Rectangle 491"/>
            <p:cNvSpPr>
              <a:spLocks noChangeArrowheads="1"/>
            </p:cNvSpPr>
            <p:nvPr/>
          </p:nvSpPr>
          <p:spPr bwMode="auto">
            <a:xfrm>
              <a:off x="2138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4" name="Rectangle 492"/>
            <p:cNvSpPr>
              <a:spLocks noChangeArrowheads="1"/>
            </p:cNvSpPr>
            <p:nvPr/>
          </p:nvSpPr>
          <p:spPr bwMode="auto">
            <a:xfrm>
              <a:off x="2387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5" name="Rectangle 493"/>
            <p:cNvSpPr>
              <a:spLocks noChangeArrowheads="1"/>
            </p:cNvSpPr>
            <p:nvPr/>
          </p:nvSpPr>
          <p:spPr bwMode="auto">
            <a:xfrm>
              <a:off x="2636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6" name="Rectangle 494"/>
            <p:cNvSpPr>
              <a:spLocks noChangeArrowheads="1"/>
            </p:cNvSpPr>
            <p:nvPr/>
          </p:nvSpPr>
          <p:spPr bwMode="auto">
            <a:xfrm>
              <a:off x="2885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7" name="Rectangle 495"/>
            <p:cNvSpPr>
              <a:spLocks noChangeArrowheads="1"/>
            </p:cNvSpPr>
            <p:nvPr/>
          </p:nvSpPr>
          <p:spPr bwMode="auto">
            <a:xfrm>
              <a:off x="3134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8" name="Rectangle 496"/>
            <p:cNvSpPr>
              <a:spLocks noChangeArrowheads="1"/>
            </p:cNvSpPr>
            <p:nvPr/>
          </p:nvSpPr>
          <p:spPr bwMode="auto">
            <a:xfrm>
              <a:off x="3383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" name="Rectangle 497"/>
            <p:cNvSpPr>
              <a:spLocks noChangeArrowheads="1"/>
            </p:cNvSpPr>
            <p:nvPr/>
          </p:nvSpPr>
          <p:spPr bwMode="auto">
            <a:xfrm>
              <a:off x="3632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0" name="Rectangle 498"/>
            <p:cNvSpPr>
              <a:spLocks noChangeArrowheads="1"/>
            </p:cNvSpPr>
            <p:nvPr/>
          </p:nvSpPr>
          <p:spPr bwMode="auto">
            <a:xfrm>
              <a:off x="3881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87" name="Rectangle 499"/>
          <p:cNvSpPr>
            <a:spLocks noChangeArrowheads="1"/>
          </p:cNvSpPr>
          <p:nvPr/>
        </p:nvSpPr>
        <p:spPr bwMode="auto">
          <a:xfrm>
            <a:off x="6556375" y="5114925"/>
            <a:ext cx="407988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88" name="Group 500"/>
          <p:cNvGrpSpPr>
            <a:grpSpLocks/>
          </p:cNvGrpSpPr>
          <p:nvPr/>
        </p:nvGrpSpPr>
        <p:grpSpPr bwMode="auto">
          <a:xfrm>
            <a:off x="231775" y="5114925"/>
            <a:ext cx="8702675" cy="1346200"/>
            <a:chOff x="146" y="3184"/>
            <a:chExt cx="5482" cy="848"/>
          </a:xfrm>
        </p:grpSpPr>
        <p:sp>
          <p:nvSpPr>
            <p:cNvPr id="3695" name="Rectangle 501"/>
            <p:cNvSpPr>
              <a:spLocks noChangeArrowheads="1"/>
            </p:cNvSpPr>
            <p:nvPr/>
          </p:nvSpPr>
          <p:spPr bwMode="auto">
            <a:xfrm>
              <a:off x="4379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" name="Rectangle 502"/>
            <p:cNvSpPr>
              <a:spLocks noChangeArrowheads="1"/>
            </p:cNvSpPr>
            <p:nvPr/>
          </p:nvSpPr>
          <p:spPr bwMode="auto">
            <a:xfrm>
              <a:off x="4628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7" name="Rectangle 503"/>
            <p:cNvSpPr>
              <a:spLocks noChangeArrowheads="1"/>
            </p:cNvSpPr>
            <p:nvPr/>
          </p:nvSpPr>
          <p:spPr bwMode="auto">
            <a:xfrm>
              <a:off x="4877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8" name="Rectangle 504"/>
            <p:cNvSpPr>
              <a:spLocks noChangeArrowheads="1"/>
            </p:cNvSpPr>
            <p:nvPr/>
          </p:nvSpPr>
          <p:spPr bwMode="auto">
            <a:xfrm>
              <a:off x="5126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9" name="Rectangle 505"/>
            <p:cNvSpPr>
              <a:spLocks noChangeArrowheads="1"/>
            </p:cNvSpPr>
            <p:nvPr/>
          </p:nvSpPr>
          <p:spPr bwMode="auto">
            <a:xfrm>
              <a:off x="5371" y="3184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0" name="Rectangle 506"/>
            <p:cNvSpPr>
              <a:spLocks noChangeArrowheads="1"/>
            </p:cNvSpPr>
            <p:nvPr/>
          </p:nvSpPr>
          <p:spPr bwMode="auto">
            <a:xfrm>
              <a:off x="146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1" name="Rectangle 507"/>
            <p:cNvSpPr>
              <a:spLocks noChangeArrowheads="1"/>
            </p:cNvSpPr>
            <p:nvPr/>
          </p:nvSpPr>
          <p:spPr bwMode="auto">
            <a:xfrm>
              <a:off x="395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2" name="Rectangle 508"/>
            <p:cNvSpPr>
              <a:spLocks noChangeArrowheads="1"/>
            </p:cNvSpPr>
            <p:nvPr/>
          </p:nvSpPr>
          <p:spPr bwMode="auto">
            <a:xfrm>
              <a:off x="644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3" name="Rectangle 509"/>
            <p:cNvSpPr>
              <a:spLocks noChangeArrowheads="1"/>
            </p:cNvSpPr>
            <p:nvPr/>
          </p:nvSpPr>
          <p:spPr bwMode="auto">
            <a:xfrm>
              <a:off x="893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4" name="Rectangle 510"/>
            <p:cNvSpPr>
              <a:spLocks noChangeArrowheads="1"/>
            </p:cNvSpPr>
            <p:nvPr/>
          </p:nvSpPr>
          <p:spPr bwMode="auto">
            <a:xfrm>
              <a:off x="1142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5" name="Rectangle 511"/>
            <p:cNvSpPr>
              <a:spLocks noChangeArrowheads="1"/>
            </p:cNvSpPr>
            <p:nvPr/>
          </p:nvSpPr>
          <p:spPr bwMode="auto">
            <a:xfrm>
              <a:off x="1391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6" name="Rectangle 512"/>
            <p:cNvSpPr>
              <a:spLocks noChangeArrowheads="1"/>
            </p:cNvSpPr>
            <p:nvPr/>
          </p:nvSpPr>
          <p:spPr bwMode="auto">
            <a:xfrm>
              <a:off x="1640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7" name="Rectangle 513"/>
            <p:cNvSpPr>
              <a:spLocks noChangeArrowheads="1"/>
            </p:cNvSpPr>
            <p:nvPr/>
          </p:nvSpPr>
          <p:spPr bwMode="auto">
            <a:xfrm>
              <a:off x="1889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8" name="Rectangle 514"/>
            <p:cNvSpPr>
              <a:spLocks noChangeArrowheads="1"/>
            </p:cNvSpPr>
            <p:nvPr/>
          </p:nvSpPr>
          <p:spPr bwMode="auto">
            <a:xfrm>
              <a:off x="2138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09" name="Rectangle 515"/>
            <p:cNvSpPr>
              <a:spLocks noChangeArrowheads="1"/>
            </p:cNvSpPr>
            <p:nvPr/>
          </p:nvSpPr>
          <p:spPr bwMode="auto">
            <a:xfrm>
              <a:off x="2387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0" name="Rectangle 516"/>
            <p:cNvSpPr>
              <a:spLocks noChangeArrowheads="1"/>
            </p:cNvSpPr>
            <p:nvPr/>
          </p:nvSpPr>
          <p:spPr bwMode="auto">
            <a:xfrm>
              <a:off x="2636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1" name="Rectangle 517"/>
            <p:cNvSpPr>
              <a:spLocks noChangeArrowheads="1"/>
            </p:cNvSpPr>
            <p:nvPr/>
          </p:nvSpPr>
          <p:spPr bwMode="auto">
            <a:xfrm>
              <a:off x="2885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2" name="Rectangle 518"/>
            <p:cNvSpPr>
              <a:spLocks noChangeArrowheads="1"/>
            </p:cNvSpPr>
            <p:nvPr/>
          </p:nvSpPr>
          <p:spPr bwMode="auto">
            <a:xfrm>
              <a:off x="3134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3" name="Rectangle 519"/>
            <p:cNvSpPr>
              <a:spLocks noChangeArrowheads="1"/>
            </p:cNvSpPr>
            <p:nvPr/>
          </p:nvSpPr>
          <p:spPr bwMode="auto">
            <a:xfrm>
              <a:off x="3383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4" name="Rectangle 520"/>
            <p:cNvSpPr>
              <a:spLocks noChangeArrowheads="1"/>
            </p:cNvSpPr>
            <p:nvPr/>
          </p:nvSpPr>
          <p:spPr bwMode="auto">
            <a:xfrm>
              <a:off x="3632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5" name="Rectangle 521"/>
            <p:cNvSpPr>
              <a:spLocks noChangeArrowheads="1"/>
            </p:cNvSpPr>
            <p:nvPr/>
          </p:nvSpPr>
          <p:spPr bwMode="auto">
            <a:xfrm>
              <a:off x="3881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6" name="Rectangle 522"/>
            <p:cNvSpPr>
              <a:spLocks noChangeArrowheads="1"/>
            </p:cNvSpPr>
            <p:nvPr/>
          </p:nvSpPr>
          <p:spPr bwMode="auto">
            <a:xfrm>
              <a:off x="4130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7" name="Rectangle 523"/>
            <p:cNvSpPr>
              <a:spLocks noChangeArrowheads="1"/>
            </p:cNvSpPr>
            <p:nvPr/>
          </p:nvSpPr>
          <p:spPr bwMode="auto">
            <a:xfrm>
              <a:off x="4379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8" name="Rectangle 524"/>
            <p:cNvSpPr>
              <a:spLocks noChangeArrowheads="1"/>
            </p:cNvSpPr>
            <p:nvPr/>
          </p:nvSpPr>
          <p:spPr bwMode="auto">
            <a:xfrm>
              <a:off x="4628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9" name="Rectangle 525"/>
            <p:cNvSpPr>
              <a:spLocks noChangeArrowheads="1"/>
            </p:cNvSpPr>
            <p:nvPr/>
          </p:nvSpPr>
          <p:spPr bwMode="auto">
            <a:xfrm>
              <a:off x="4877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0" name="Rectangle 526"/>
            <p:cNvSpPr>
              <a:spLocks noChangeArrowheads="1"/>
            </p:cNvSpPr>
            <p:nvPr/>
          </p:nvSpPr>
          <p:spPr bwMode="auto">
            <a:xfrm>
              <a:off x="5126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1" name="Rectangle 527"/>
            <p:cNvSpPr>
              <a:spLocks noChangeArrowheads="1"/>
            </p:cNvSpPr>
            <p:nvPr/>
          </p:nvSpPr>
          <p:spPr bwMode="auto">
            <a:xfrm>
              <a:off x="5371" y="341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2" name="Rectangle 528"/>
            <p:cNvSpPr>
              <a:spLocks noChangeArrowheads="1"/>
            </p:cNvSpPr>
            <p:nvPr/>
          </p:nvSpPr>
          <p:spPr bwMode="auto">
            <a:xfrm>
              <a:off x="146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3" name="Rectangle 529"/>
            <p:cNvSpPr>
              <a:spLocks noChangeArrowheads="1"/>
            </p:cNvSpPr>
            <p:nvPr/>
          </p:nvSpPr>
          <p:spPr bwMode="auto">
            <a:xfrm>
              <a:off x="395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4" name="Rectangle 530"/>
            <p:cNvSpPr>
              <a:spLocks noChangeArrowheads="1"/>
            </p:cNvSpPr>
            <p:nvPr/>
          </p:nvSpPr>
          <p:spPr bwMode="auto">
            <a:xfrm>
              <a:off x="644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5" name="Rectangle 531"/>
            <p:cNvSpPr>
              <a:spLocks noChangeArrowheads="1"/>
            </p:cNvSpPr>
            <p:nvPr/>
          </p:nvSpPr>
          <p:spPr bwMode="auto">
            <a:xfrm>
              <a:off x="893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6" name="Rectangle 532"/>
            <p:cNvSpPr>
              <a:spLocks noChangeArrowheads="1"/>
            </p:cNvSpPr>
            <p:nvPr/>
          </p:nvSpPr>
          <p:spPr bwMode="auto">
            <a:xfrm>
              <a:off x="1142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7" name="Rectangle 533"/>
            <p:cNvSpPr>
              <a:spLocks noChangeArrowheads="1"/>
            </p:cNvSpPr>
            <p:nvPr/>
          </p:nvSpPr>
          <p:spPr bwMode="auto">
            <a:xfrm>
              <a:off x="1391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8" name="Rectangle 534"/>
            <p:cNvSpPr>
              <a:spLocks noChangeArrowheads="1"/>
            </p:cNvSpPr>
            <p:nvPr/>
          </p:nvSpPr>
          <p:spPr bwMode="auto">
            <a:xfrm>
              <a:off x="1640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9" name="Rectangle 535"/>
            <p:cNvSpPr>
              <a:spLocks noChangeArrowheads="1"/>
            </p:cNvSpPr>
            <p:nvPr/>
          </p:nvSpPr>
          <p:spPr bwMode="auto">
            <a:xfrm>
              <a:off x="1889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0" name="Rectangle 536"/>
            <p:cNvSpPr>
              <a:spLocks noChangeArrowheads="1"/>
            </p:cNvSpPr>
            <p:nvPr/>
          </p:nvSpPr>
          <p:spPr bwMode="auto">
            <a:xfrm>
              <a:off x="2138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1" name="Rectangle 537"/>
            <p:cNvSpPr>
              <a:spLocks noChangeArrowheads="1"/>
            </p:cNvSpPr>
            <p:nvPr/>
          </p:nvSpPr>
          <p:spPr bwMode="auto">
            <a:xfrm>
              <a:off x="2387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2" name="Rectangle 538"/>
            <p:cNvSpPr>
              <a:spLocks noChangeArrowheads="1"/>
            </p:cNvSpPr>
            <p:nvPr/>
          </p:nvSpPr>
          <p:spPr bwMode="auto">
            <a:xfrm>
              <a:off x="2636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3" name="Rectangle 539"/>
            <p:cNvSpPr>
              <a:spLocks noChangeArrowheads="1"/>
            </p:cNvSpPr>
            <p:nvPr/>
          </p:nvSpPr>
          <p:spPr bwMode="auto">
            <a:xfrm>
              <a:off x="2885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4" name="Rectangle 540"/>
            <p:cNvSpPr>
              <a:spLocks noChangeArrowheads="1"/>
            </p:cNvSpPr>
            <p:nvPr/>
          </p:nvSpPr>
          <p:spPr bwMode="auto">
            <a:xfrm>
              <a:off x="3134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5" name="Rectangle 541"/>
            <p:cNvSpPr>
              <a:spLocks noChangeArrowheads="1"/>
            </p:cNvSpPr>
            <p:nvPr/>
          </p:nvSpPr>
          <p:spPr bwMode="auto">
            <a:xfrm>
              <a:off x="3383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6" name="Rectangle 542"/>
            <p:cNvSpPr>
              <a:spLocks noChangeArrowheads="1"/>
            </p:cNvSpPr>
            <p:nvPr/>
          </p:nvSpPr>
          <p:spPr bwMode="auto">
            <a:xfrm>
              <a:off x="3632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7" name="Rectangle 543"/>
            <p:cNvSpPr>
              <a:spLocks noChangeArrowheads="1"/>
            </p:cNvSpPr>
            <p:nvPr/>
          </p:nvSpPr>
          <p:spPr bwMode="auto">
            <a:xfrm>
              <a:off x="3881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8" name="Rectangle 544"/>
            <p:cNvSpPr>
              <a:spLocks noChangeArrowheads="1"/>
            </p:cNvSpPr>
            <p:nvPr/>
          </p:nvSpPr>
          <p:spPr bwMode="auto">
            <a:xfrm>
              <a:off x="4130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39" name="Rectangle 545"/>
            <p:cNvSpPr>
              <a:spLocks noChangeArrowheads="1"/>
            </p:cNvSpPr>
            <p:nvPr/>
          </p:nvSpPr>
          <p:spPr bwMode="auto">
            <a:xfrm>
              <a:off x="4379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0" name="Rectangle 546"/>
            <p:cNvSpPr>
              <a:spLocks noChangeArrowheads="1"/>
            </p:cNvSpPr>
            <p:nvPr/>
          </p:nvSpPr>
          <p:spPr bwMode="auto">
            <a:xfrm>
              <a:off x="4628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1" name="Rectangle 547"/>
            <p:cNvSpPr>
              <a:spLocks noChangeArrowheads="1"/>
            </p:cNvSpPr>
            <p:nvPr/>
          </p:nvSpPr>
          <p:spPr bwMode="auto">
            <a:xfrm>
              <a:off x="4877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2" name="Rectangle 548"/>
            <p:cNvSpPr>
              <a:spLocks noChangeArrowheads="1"/>
            </p:cNvSpPr>
            <p:nvPr/>
          </p:nvSpPr>
          <p:spPr bwMode="auto">
            <a:xfrm>
              <a:off x="5126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3" name="Rectangle 549"/>
            <p:cNvSpPr>
              <a:spLocks noChangeArrowheads="1"/>
            </p:cNvSpPr>
            <p:nvPr/>
          </p:nvSpPr>
          <p:spPr bwMode="auto">
            <a:xfrm>
              <a:off x="5371" y="365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4" name="Rectangle 550"/>
            <p:cNvSpPr>
              <a:spLocks noChangeArrowheads="1"/>
            </p:cNvSpPr>
            <p:nvPr/>
          </p:nvSpPr>
          <p:spPr bwMode="auto">
            <a:xfrm>
              <a:off x="146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5" name="Rectangle 551"/>
            <p:cNvSpPr>
              <a:spLocks noChangeArrowheads="1"/>
            </p:cNvSpPr>
            <p:nvPr/>
          </p:nvSpPr>
          <p:spPr bwMode="auto">
            <a:xfrm>
              <a:off x="395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6" name="Rectangle 552"/>
            <p:cNvSpPr>
              <a:spLocks noChangeArrowheads="1"/>
            </p:cNvSpPr>
            <p:nvPr/>
          </p:nvSpPr>
          <p:spPr bwMode="auto">
            <a:xfrm>
              <a:off x="644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7" name="Rectangle 553"/>
            <p:cNvSpPr>
              <a:spLocks noChangeArrowheads="1"/>
            </p:cNvSpPr>
            <p:nvPr/>
          </p:nvSpPr>
          <p:spPr bwMode="auto">
            <a:xfrm>
              <a:off x="893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8" name="Rectangle 554"/>
            <p:cNvSpPr>
              <a:spLocks noChangeArrowheads="1"/>
            </p:cNvSpPr>
            <p:nvPr/>
          </p:nvSpPr>
          <p:spPr bwMode="auto">
            <a:xfrm>
              <a:off x="1142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49" name="Rectangle 555"/>
            <p:cNvSpPr>
              <a:spLocks noChangeArrowheads="1"/>
            </p:cNvSpPr>
            <p:nvPr/>
          </p:nvSpPr>
          <p:spPr bwMode="auto">
            <a:xfrm>
              <a:off x="1391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0" name="Rectangle 556"/>
            <p:cNvSpPr>
              <a:spLocks noChangeArrowheads="1"/>
            </p:cNvSpPr>
            <p:nvPr/>
          </p:nvSpPr>
          <p:spPr bwMode="auto">
            <a:xfrm>
              <a:off x="1640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1" name="Rectangle 557"/>
            <p:cNvSpPr>
              <a:spLocks noChangeArrowheads="1"/>
            </p:cNvSpPr>
            <p:nvPr/>
          </p:nvSpPr>
          <p:spPr bwMode="auto">
            <a:xfrm>
              <a:off x="1889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2" name="Rectangle 558"/>
            <p:cNvSpPr>
              <a:spLocks noChangeArrowheads="1"/>
            </p:cNvSpPr>
            <p:nvPr/>
          </p:nvSpPr>
          <p:spPr bwMode="auto">
            <a:xfrm>
              <a:off x="2138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3" name="Rectangle 559"/>
            <p:cNvSpPr>
              <a:spLocks noChangeArrowheads="1"/>
            </p:cNvSpPr>
            <p:nvPr/>
          </p:nvSpPr>
          <p:spPr bwMode="auto">
            <a:xfrm>
              <a:off x="2387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4" name="Rectangle 560"/>
            <p:cNvSpPr>
              <a:spLocks noChangeArrowheads="1"/>
            </p:cNvSpPr>
            <p:nvPr/>
          </p:nvSpPr>
          <p:spPr bwMode="auto">
            <a:xfrm>
              <a:off x="2636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5" name="Rectangle 561"/>
            <p:cNvSpPr>
              <a:spLocks noChangeArrowheads="1"/>
            </p:cNvSpPr>
            <p:nvPr/>
          </p:nvSpPr>
          <p:spPr bwMode="auto">
            <a:xfrm>
              <a:off x="2885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6" name="Rectangle 562"/>
            <p:cNvSpPr>
              <a:spLocks noChangeArrowheads="1"/>
            </p:cNvSpPr>
            <p:nvPr/>
          </p:nvSpPr>
          <p:spPr bwMode="auto">
            <a:xfrm>
              <a:off x="3134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7" name="Rectangle 563"/>
            <p:cNvSpPr>
              <a:spLocks noChangeArrowheads="1"/>
            </p:cNvSpPr>
            <p:nvPr/>
          </p:nvSpPr>
          <p:spPr bwMode="auto">
            <a:xfrm>
              <a:off x="3383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8" name="Rectangle 564"/>
            <p:cNvSpPr>
              <a:spLocks noChangeArrowheads="1"/>
            </p:cNvSpPr>
            <p:nvPr/>
          </p:nvSpPr>
          <p:spPr bwMode="auto">
            <a:xfrm>
              <a:off x="3632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59" name="Rectangle 565"/>
            <p:cNvSpPr>
              <a:spLocks noChangeArrowheads="1"/>
            </p:cNvSpPr>
            <p:nvPr/>
          </p:nvSpPr>
          <p:spPr bwMode="auto">
            <a:xfrm>
              <a:off x="3881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0" name="Rectangle 566"/>
            <p:cNvSpPr>
              <a:spLocks noChangeArrowheads="1"/>
            </p:cNvSpPr>
            <p:nvPr/>
          </p:nvSpPr>
          <p:spPr bwMode="auto">
            <a:xfrm>
              <a:off x="4130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1" name="Rectangle 567"/>
            <p:cNvSpPr>
              <a:spLocks noChangeArrowheads="1"/>
            </p:cNvSpPr>
            <p:nvPr/>
          </p:nvSpPr>
          <p:spPr bwMode="auto">
            <a:xfrm>
              <a:off x="4379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2" name="Rectangle 568"/>
            <p:cNvSpPr>
              <a:spLocks noChangeArrowheads="1"/>
            </p:cNvSpPr>
            <p:nvPr/>
          </p:nvSpPr>
          <p:spPr bwMode="auto">
            <a:xfrm>
              <a:off x="4628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3" name="Rectangle 569"/>
            <p:cNvSpPr>
              <a:spLocks noChangeArrowheads="1"/>
            </p:cNvSpPr>
            <p:nvPr/>
          </p:nvSpPr>
          <p:spPr bwMode="auto">
            <a:xfrm>
              <a:off x="4877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4" name="Rectangle 570"/>
            <p:cNvSpPr>
              <a:spLocks noChangeArrowheads="1"/>
            </p:cNvSpPr>
            <p:nvPr/>
          </p:nvSpPr>
          <p:spPr bwMode="auto">
            <a:xfrm>
              <a:off x="5126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5" name="Rectangle 571"/>
            <p:cNvSpPr>
              <a:spLocks noChangeArrowheads="1"/>
            </p:cNvSpPr>
            <p:nvPr/>
          </p:nvSpPr>
          <p:spPr bwMode="auto">
            <a:xfrm>
              <a:off x="5371" y="3896"/>
              <a:ext cx="257" cy="1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573"/>
          <p:cNvGrpSpPr>
            <a:grpSpLocks/>
          </p:cNvGrpSpPr>
          <p:nvPr/>
        </p:nvGrpSpPr>
        <p:grpSpPr bwMode="auto">
          <a:xfrm>
            <a:off x="231775" y="1711325"/>
            <a:ext cx="8702675" cy="2501900"/>
            <a:chOff x="146" y="1040"/>
            <a:chExt cx="5482" cy="1576"/>
          </a:xfrm>
        </p:grpSpPr>
        <p:sp>
          <p:nvSpPr>
            <p:cNvPr id="3553" name="Rectangle 574"/>
            <p:cNvSpPr>
              <a:spLocks noChangeArrowheads="1"/>
            </p:cNvSpPr>
            <p:nvPr/>
          </p:nvSpPr>
          <p:spPr bwMode="auto">
            <a:xfrm>
              <a:off x="146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4" name="Rectangle 575"/>
            <p:cNvSpPr>
              <a:spLocks noChangeArrowheads="1"/>
            </p:cNvSpPr>
            <p:nvPr/>
          </p:nvSpPr>
          <p:spPr bwMode="auto">
            <a:xfrm>
              <a:off x="395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5" name="Rectangle 576"/>
            <p:cNvSpPr>
              <a:spLocks noChangeArrowheads="1"/>
            </p:cNvSpPr>
            <p:nvPr/>
          </p:nvSpPr>
          <p:spPr bwMode="auto">
            <a:xfrm>
              <a:off x="644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6" name="Rectangle 577"/>
            <p:cNvSpPr>
              <a:spLocks noChangeArrowheads="1"/>
            </p:cNvSpPr>
            <p:nvPr/>
          </p:nvSpPr>
          <p:spPr bwMode="auto">
            <a:xfrm>
              <a:off x="893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7" name="Rectangle 578"/>
            <p:cNvSpPr>
              <a:spLocks noChangeArrowheads="1"/>
            </p:cNvSpPr>
            <p:nvPr/>
          </p:nvSpPr>
          <p:spPr bwMode="auto">
            <a:xfrm>
              <a:off x="1142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8" name="Rectangle 579"/>
            <p:cNvSpPr>
              <a:spLocks noChangeArrowheads="1"/>
            </p:cNvSpPr>
            <p:nvPr/>
          </p:nvSpPr>
          <p:spPr bwMode="auto">
            <a:xfrm>
              <a:off x="1391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9" name="Rectangle 580"/>
            <p:cNvSpPr>
              <a:spLocks noChangeArrowheads="1"/>
            </p:cNvSpPr>
            <p:nvPr/>
          </p:nvSpPr>
          <p:spPr bwMode="auto">
            <a:xfrm>
              <a:off x="1640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0" name="Rectangle 581"/>
            <p:cNvSpPr>
              <a:spLocks noChangeArrowheads="1"/>
            </p:cNvSpPr>
            <p:nvPr/>
          </p:nvSpPr>
          <p:spPr bwMode="auto">
            <a:xfrm>
              <a:off x="1889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1" name="Rectangle 582"/>
            <p:cNvSpPr>
              <a:spLocks noChangeArrowheads="1"/>
            </p:cNvSpPr>
            <p:nvPr/>
          </p:nvSpPr>
          <p:spPr bwMode="auto">
            <a:xfrm>
              <a:off x="2138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2" name="Rectangle 583"/>
            <p:cNvSpPr>
              <a:spLocks noChangeArrowheads="1"/>
            </p:cNvSpPr>
            <p:nvPr/>
          </p:nvSpPr>
          <p:spPr bwMode="auto">
            <a:xfrm>
              <a:off x="2387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3" name="Rectangle 584"/>
            <p:cNvSpPr>
              <a:spLocks noChangeArrowheads="1"/>
            </p:cNvSpPr>
            <p:nvPr/>
          </p:nvSpPr>
          <p:spPr bwMode="auto">
            <a:xfrm>
              <a:off x="2636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4" name="Rectangle 585"/>
            <p:cNvSpPr>
              <a:spLocks noChangeArrowheads="1"/>
            </p:cNvSpPr>
            <p:nvPr/>
          </p:nvSpPr>
          <p:spPr bwMode="auto">
            <a:xfrm>
              <a:off x="2885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5" name="Rectangle 586"/>
            <p:cNvSpPr>
              <a:spLocks noChangeArrowheads="1"/>
            </p:cNvSpPr>
            <p:nvPr/>
          </p:nvSpPr>
          <p:spPr bwMode="auto">
            <a:xfrm>
              <a:off x="3134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" name="Rectangle 587"/>
            <p:cNvSpPr>
              <a:spLocks noChangeArrowheads="1"/>
            </p:cNvSpPr>
            <p:nvPr/>
          </p:nvSpPr>
          <p:spPr bwMode="auto">
            <a:xfrm>
              <a:off x="3383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7" name="Rectangle 588"/>
            <p:cNvSpPr>
              <a:spLocks noChangeArrowheads="1"/>
            </p:cNvSpPr>
            <p:nvPr/>
          </p:nvSpPr>
          <p:spPr bwMode="auto">
            <a:xfrm>
              <a:off x="3632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8" name="Rectangle 589"/>
            <p:cNvSpPr>
              <a:spLocks noChangeArrowheads="1"/>
            </p:cNvSpPr>
            <p:nvPr/>
          </p:nvSpPr>
          <p:spPr bwMode="auto">
            <a:xfrm>
              <a:off x="3881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9" name="Rectangle 590"/>
            <p:cNvSpPr>
              <a:spLocks noChangeArrowheads="1"/>
            </p:cNvSpPr>
            <p:nvPr/>
          </p:nvSpPr>
          <p:spPr bwMode="auto">
            <a:xfrm>
              <a:off x="4130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0" name="Rectangle 591"/>
            <p:cNvSpPr>
              <a:spLocks noChangeArrowheads="1"/>
            </p:cNvSpPr>
            <p:nvPr/>
          </p:nvSpPr>
          <p:spPr bwMode="auto">
            <a:xfrm>
              <a:off x="4379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1" name="Rectangle 592"/>
            <p:cNvSpPr>
              <a:spLocks noChangeArrowheads="1"/>
            </p:cNvSpPr>
            <p:nvPr/>
          </p:nvSpPr>
          <p:spPr bwMode="auto">
            <a:xfrm>
              <a:off x="4628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2" name="Rectangle 593"/>
            <p:cNvSpPr>
              <a:spLocks noChangeArrowheads="1"/>
            </p:cNvSpPr>
            <p:nvPr/>
          </p:nvSpPr>
          <p:spPr bwMode="auto">
            <a:xfrm>
              <a:off x="4877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3" name="Rectangle 594"/>
            <p:cNvSpPr>
              <a:spLocks noChangeArrowheads="1"/>
            </p:cNvSpPr>
            <p:nvPr/>
          </p:nvSpPr>
          <p:spPr bwMode="auto">
            <a:xfrm>
              <a:off x="5126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4" name="Rectangle 595"/>
            <p:cNvSpPr>
              <a:spLocks noChangeArrowheads="1"/>
            </p:cNvSpPr>
            <p:nvPr/>
          </p:nvSpPr>
          <p:spPr bwMode="auto">
            <a:xfrm>
              <a:off x="5371" y="10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5" name="Rectangle 596"/>
            <p:cNvSpPr>
              <a:spLocks noChangeArrowheads="1"/>
            </p:cNvSpPr>
            <p:nvPr/>
          </p:nvSpPr>
          <p:spPr bwMode="auto">
            <a:xfrm>
              <a:off x="146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6" name="Rectangle 597"/>
            <p:cNvSpPr>
              <a:spLocks noChangeArrowheads="1"/>
            </p:cNvSpPr>
            <p:nvPr/>
          </p:nvSpPr>
          <p:spPr bwMode="auto">
            <a:xfrm>
              <a:off x="395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7" name="Rectangle 598"/>
            <p:cNvSpPr>
              <a:spLocks noChangeArrowheads="1"/>
            </p:cNvSpPr>
            <p:nvPr/>
          </p:nvSpPr>
          <p:spPr bwMode="auto">
            <a:xfrm>
              <a:off x="644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8" name="Rectangle 599"/>
            <p:cNvSpPr>
              <a:spLocks noChangeArrowheads="1"/>
            </p:cNvSpPr>
            <p:nvPr/>
          </p:nvSpPr>
          <p:spPr bwMode="auto">
            <a:xfrm>
              <a:off x="893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79" name="Rectangle 600"/>
            <p:cNvSpPr>
              <a:spLocks noChangeArrowheads="1"/>
            </p:cNvSpPr>
            <p:nvPr/>
          </p:nvSpPr>
          <p:spPr bwMode="auto">
            <a:xfrm>
              <a:off x="1142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0" name="Rectangle 601"/>
            <p:cNvSpPr>
              <a:spLocks noChangeArrowheads="1"/>
            </p:cNvSpPr>
            <p:nvPr/>
          </p:nvSpPr>
          <p:spPr bwMode="auto">
            <a:xfrm>
              <a:off x="1391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1" name="Rectangle 602"/>
            <p:cNvSpPr>
              <a:spLocks noChangeArrowheads="1"/>
            </p:cNvSpPr>
            <p:nvPr/>
          </p:nvSpPr>
          <p:spPr bwMode="auto">
            <a:xfrm>
              <a:off x="1640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2" name="Rectangle 603"/>
            <p:cNvSpPr>
              <a:spLocks noChangeArrowheads="1"/>
            </p:cNvSpPr>
            <p:nvPr/>
          </p:nvSpPr>
          <p:spPr bwMode="auto">
            <a:xfrm>
              <a:off x="1889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3" name="Rectangle 604"/>
            <p:cNvSpPr>
              <a:spLocks noChangeArrowheads="1"/>
            </p:cNvSpPr>
            <p:nvPr/>
          </p:nvSpPr>
          <p:spPr bwMode="auto">
            <a:xfrm>
              <a:off x="2138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" name="Rectangle 605"/>
            <p:cNvSpPr>
              <a:spLocks noChangeArrowheads="1"/>
            </p:cNvSpPr>
            <p:nvPr/>
          </p:nvSpPr>
          <p:spPr bwMode="auto">
            <a:xfrm>
              <a:off x="2387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" name="Rectangle 606"/>
            <p:cNvSpPr>
              <a:spLocks noChangeArrowheads="1"/>
            </p:cNvSpPr>
            <p:nvPr/>
          </p:nvSpPr>
          <p:spPr bwMode="auto">
            <a:xfrm>
              <a:off x="2636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" name="Rectangle 607"/>
            <p:cNvSpPr>
              <a:spLocks noChangeArrowheads="1"/>
            </p:cNvSpPr>
            <p:nvPr/>
          </p:nvSpPr>
          <p:spPr bwMode="auto">
            <a:xfrm>
              <a:off x="2885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" name="Rectangle 608"/>
            <p:cNvSpPr>
              <a:spLocks noChangeArrowheads="1"/>
            </p:cNvSpPr>
            <p:nvPr/>
          </p:nvSpPr>
          <p:spPr bwMode="auto">
            <a:xfrm>
              <a:off x="3134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" name="Rectangle 609"/>
            <p:cNvSpPr>
              <a:spLocks noChangeArrowheads="1"/>
            </p:cNvSpPr>
            <p:nvPr/>
          </p:nvSpPr>
          <p:spPr bwMode="auto">
            <a:xfrm>
              <a:off x="3383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" name="Rectangle 610"/>
            <p:cNvSpPr>
              <a:spLocks noChangeArrowheads="1"/>
            </p:cNvSpPr>
            <p:nvPr/>
          </p:nvSpPr>
          <p:spPr bwMode="auto">
            <a:xfrm>
              <a:off x="3632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" name="Rectangle 611"/>
            <p:cNvSpPr>
              <a:spLocks noChangeArrowheads="1"/>
            </p:cNvSpPr>
            <p:nvPr/>
          </p:nvSpPr>
          <p:spPr bwMode="auto">
            <a:xfrm>
              <a:off x="3881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" name="Rectangle 612"/>
            <p:cNvSpPr>
              <a:spLocks noChangeArrowheads="1"/>
            </p:cNvSpPr>
            <p:nvPr/>
          </p:nvSpPr>
          <p:spPr bwMode="auto">
            <a:xfrm>
              <a:off x="4130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" name="Rectangle 613"/>
            <p:cNvSpPr>
              <a:spLocks noChangeArrowheads="1"/>
            </p:cNvSpPr>
            <p:nvPr/>
          </p:nvSpPr>
          <p:spPr bwMode="auto">
            <a:xfrm>
              <a:off x="4379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3" name="Rectangle 614"/>
            <p:cNvSpPr>
              <a:spLocks noChangeArrowheads="1"/>
            </p:cNvSpPr>
            <p:nvPr/>
          </p:nvSpPr>
          <p:spPr bwMode="auto">
            <a:xfrm>
              <a:off x="4628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" name="Rectangle 615"/>
            <p:cNvSpPr>
              <a:spLocks noChangeArrowheads="1"/>
            </p:cNvSpPr>
            <p:nvPr/>
          </p:nvSpPr>
          <p:spPr bwMode="auto">
            <a:xfrm>
              <a:off x="4877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5" name="Rectangle 616"/>
            <p:cNvSpPr>
              <a:spLocks noChangeArrowheads="1"/>
            </p:cNvSpPr>
            <p:nvPr/>
          </p:nvSpPr>
          <p:spPr bwMode="auto">
            <a:xfrm>
              <a:off x="5126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6" name="Rectangle 617"/>
            <p:cNvSpPr>
              <a:spLocks noChangeArrowheads="1"/>
            </p:cNvSpPr>
            <p:nvPr/>
          </p:nvSpPr>
          <p:spPr bwMode="auto">
            <a:xfrm>
              <a:off x="5371" y="12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7" name="Rectangle 618"/>
            <p:cNvSpPr>
              <a:spLocks noChangeArrowheads="1"/>
            </p:cNvSpPr>
            <p:nvPr/>
          </p:nvSpPr>
          <p:spPr bwMode="auto">
            <a:xfrm>
              <a:off x="146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8" name="Rectangle 619"/>
            <p:cNvSpPr>
              <a:spLocks noChangeArrowheads="1"/>
            </p:cNvSpPr>
            <p:nvPr/>
          </p:nvSpPr>
          <p:spPr bwMode="auto">
            <a:xfrm>
              <a:off x="395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9" name="Rectangle 620"/>
            <p:cNvSpPr>
              <a:spLocks noChangeArrowheads="1"/>
            </p:cNvSpPr>
            <p:nvPr/>
          </p:nvSpPr>
          <p:spPr bwMode="auto">
            <a:xfrm>
              <a:off x="644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0" name="Rectangle 621"/>
            <p:cNvSpPr>
              <a:spLocks noChangeArrowheads="1"/>
            </p:cNvSpPr>
            <p:nvPr/>
          </p:nvSpPr>
          <p:spPr bwMode="auto">
            <a:xfrm>
              <a:off x="893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1" name="Rectangle 622"/>
            <p:cNvSpPr>
              <a:spLocks noChangeArrowheads="1"/>
            </p:cNvSpPr>
            <p:nvPr/>
          </p:nvSpPr>
          <p:spPr bwMode="auto">
            <a:xfrm>
              <a:off x="1142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2" name="Rectangle 623"/>
            <p:cNvSpPr>
              <a:spLocks noChangeArrowheads="1"/>
            </p:cNvSpPr>
            <p:nvPr/>
          </p:nvSpPr>
          <p:spPr bwMode="auto">
            <a:xfrm>
              <a:off x="1391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3" name="Rectangle 624"/>
            <p:cNvSpPr>
              <a:spLocks noChangeArrowheads="1"/>
            </p:cNvSpPr>
            <p:nvPr/>
          </p:nvSpPr>
          <p:spPr bwMode="auto">
            <a:xfrm>
              <a:off x="1640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4" name="Rectangle 625"/>
            <p:cNvSpPr>
              <a:spLocks noChangeArrowheads="1"/>
            </p:cNvSpPr>
            <p:nvPr/>
          </p:nvSpPr>
          <p:spPr bwMode="auto">
            <a:xfrm>
              <a:off x="1889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5" name="Rectangle 626"/>
            <p:cNvSpPr>
              <a:spLocks noChangeArrowheads="1"/>
            </p:cNvSpPr>
            <p:nvPr/>
          </p:nvSpPr>
          <p:spPr bwMode="auto">
            <a:xfrm>
              <a:off x="2138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6" name="Rectangle 627"/>
            <p:cNvSpPr>
              <a:spLocks noChangeArrowheads="1"/>
            </p:cNvSpPr>
            <p:nvPr/>
          </p:nvSpPr>
          <p:spPr bwMode="auto">
            <a:xfrm>
              <a:off x="2387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7" name="Rectangle 628"/>
            <p:cNvSpPr>
              <a:spLocks noChangeArrowheads="1"/>
            </p:cNvSpPr>
            <p:nvPr/>
          </p:nvSpPr>
          <p:spPr bwMode="auto">
            <a:xfrm>
              <a:off x="2636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8" name="Rectangle 629"/>
            <p:cNvSpPr>
              <a:spLocks noChangeArrowheads="1"/>
            </p:cNvSpPr>
            <p:nvPr/>
          </p:nvSpPr>
          <p:spPr bwMode="auto">
            <a:xfrm>
              <a:off x="2885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09" name="Rectangle 630"/>
            <p:cNvSpPr>
              <a:spLocks noChangeArrowheads="1"/>
            </p:cNvSpPr>
            <p:nvPr/>
          </p:nvSpPr>
          <p:spPr bwMode="auto">
            <a:xfrm>
              <a:off x="3134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0" name="Rectangle 631"/>
            <p:cNvSpPr>
              <a:spLocks noChangeArrowheads="1"/>
            </p:cNvSpPr>
            <p:nvPr/>
          </p:nvSpPr>
          <p:spPr bwMode="auto">
            <a:xfrm>
              <a:off x="3383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1" name="Rectangle 632"/>
            <p:cNvSpPr>
              <a:spLocks noChangeArrowheads="1"/>
            </p:cNvSpPr>
            <p:nvPr/>
          </p:nvSpPr>
          <p:spPr bwMode="auto">
            <a:xfrm>
              <a:off x="3632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2" name="Rectangle 633"/>
            <p:cNvSpPr>
              <a:spLocks noChangeArrowheads="1"/>
            </p:cNvSpPr>
            <p:nvPr/>
          </p:nvSpPr>
          <p:spPr bwMode="auto">
            <a:xfrm>
              <a:off x="3881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3" name="Rectangle 634"/>
            <p:cNvSpPr>
              <a:spLocks noChangeArrowheads="1"/>
            </p:cNvSpPr>
            <p:nvPr/>
          </p:nvSpPr>
          <p:spPr bwMode="auto">
            <a:xfrm>
              <a:off x="4130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4" name="Rectangle 635"/>
            <p:cNvSpPr>
              <a:spLocks noChangeArrowheads="1"/>
            </p:cNvSpPr>
            <p:nvPr/>
          </p:nvSpPr>
          <p:spPr bwMode="auto">
            <a:xfrm>
              <a:off x="4379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5" name="Rectangle 636"/>
            <p:cNvSpPr>
              <a:spLocks noChangeArrowheads="1"/>
            </p:cNvSpPr>
            <p:nvPr/>
          </p:nvSpPr>
          <p:spPr bwMode="auto">
            <a:xfrm>
              <a:off x="4628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6" name="Rectangle 637"/>
            <p:cNvSpPr>
              <a:spLocks noChangeArrowheads="1"/>
            </p:cNvSpPr>
            <p:nvPr/>
          </p:nvSpPr>
          <p:spPr bwMode="auto">
            <a:xfrm>
              <a:off x="4877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7" name="Rectangle 638"/>
            <p:cNvSpPr>
              <a:spLocks noChangeArrowheads="1"/>
            </p:cNvSpPr>
            <p:nvPr/>
          </p:nvSpPr>
          <p:spPr bwMode="auto">
            <a:xfrm>
              <a:off x="5126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8" name="Rectangle 639"/>
            <p:cNvSpPr>
              <a:spLocks noChangeArrowheads="1"/>
            </p:cNvSpPr>
            <p:nvPr/>
          </p:nvSpPr>
          <p:spPr bwMode="auto">
            <a:xfrm>
              <a:off x="5371" y="15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19" name="Rectangle 640"/>
            <p:cNvSpPr>
              <a:spLocks noChangeArrowheads="1"/>
            </p:cNvSpPr>
            <p:nvPr/>
          </p:nvSpPr>
          <p:spPr bwMode="auto">
            <a:xfrm>
              <a:off x="146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0" name="Rectangle 641"/>
            <p:cNvSpPr>
              <a:spLocks noChangeArrowheads="1"/>
            </p:cNvSpPr>
            <p:nvPr/>
          </p:nvSpPr>
          <p:spPr bwMode="auto">
            <a:xfrm>
              <a:off x="395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1" name="Rectangle 642"/>
            <p:cNvSpPr>
              <a:spLocks noChangeArrowheads="1"/>
            </p:cNvSpPr>
            <p:nvPr/>
          </p:nvSpPr>
          <p:spPr bwMode="auto">
            <a:xfrm>
              <a:off x="644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2" name="Rectangle 643"/>
            <p:cNvSpPr>
              <a:spLocks noChangeArrowheads="1"/>
            </p:cNvSpPr>
            <p:nvPr/>
          </p:nvSpPr>
          <p:spPr bwMode="auto">
            <a:xfrm>
              <a:off x="893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3" name="Rectangle 644"/>
            <p:cNvSpPr>
              <a:spLocks noChangeArrowheads="1"/>
            </p:cNvSpPr>
            <p:nvPr/>
          </p:nvSpPr>
          <p:spPr bwMode="auto">
            <a:xfrm>
              <a:off x="1142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4" name="Rectangle 645"/>
            <p:cNvSpPr>
              <a:spLocks noChangeArrowheads="1"/>
            </p:cNvSpPr>
            <p:nvPr/>
          </p:nvSpPr>
          <p:spPr bwMode="auto">
            <a:xfrm>
              <a:off x="1391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5" name="Rectangle 646"/>
            <p:cNvSpPr>
              <a:spLocks noChangeArrowheads="1"/>
            </p:cNvSpPr>
            <p:nvPr/>
          </p:nvSpPr>
          <p:spPr bwMode="auto">
            <a:xfrm>
              <a:off x="1640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6" name="Rectangle 647"/>
            <p:cNvSpPr>
              <a:spLocks noChangeArrowheads="1"/>
            </p:cNvSpPr>
            <p:nvPr/>
          </p:nvSpPr>
          <p:spPr bwMode="auto">
            <a:xfrm>
              <a:off x="1889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7" name="Rectangle 648"/>
            <p:cNvSpPr>
              <a:spLocks noChangeArrowheads="1"/>
            </p:cNvSpPr>
            <p:nvPr/>
          </p:nvSpPr>
          <p:spPr bwMode="auto">
            <a:xfrm>
              <a:off x="2138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8" name="Rectangle 649"/>
            <p:cNvSpPr>
              <a:spLocks noChangeArrowheads="1"/>
            </p:cNvSpPr>
            <p:nvPr/>
          </p:nvSpPr>
          <p:spPr bwMode="auto">
            <a:xfrm>
              <a:off x="2387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29" name="Rectangle 650"/>
            <p:cNvSpPr>
              <a:spLocks noChangeArrowheads="1"/>
            </p:cNvSpPr>
            <p:nvPr/>
          </p:nvSpPr>
          <p:spPr bwMode="auto">
            <a:xfrm>
              <a:off x="2636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0" name="Rectangle 651"/>
            <p:cNvSpPr>
              <a:spLocks noChangeArrowheads="1"/>
            </p:cNvSpPr>
            <p:nvPr/>
          </p:nvSpPr>
          <p:spPr bwMode="auto">
            <a:xfrm>
              <a:off x="2885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1" name="Rectangle 652"/>
            <p:cNvSpPr>
              <a:spLocks noChangeArrowheads="1"/>
            </p:cNvSpPr>
            <p:nvPr/>
          </p:nvSpPr>
          <p:spPr bwMode="auto">
            <a:xfrm>
              <a:off x="3134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2" name="Rectangle 653"/>
            <p:cNvSpPr>
              <a:spLocks noChangeArrowheads="1"/>
            </p:cNvSpPr>
            <p:nvPr/>
          </p:nvSpPr>
          <p:spPr bwMode="auto">
            <a:xfrm>
              <a:off x="3383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3" name="Rectangle 654"/>
            <p:cNvSpPr>
              <a:spLocks noChangeArrowheads="1"/>
            </p:cNvSpPr>
            <p:nvPr/>
          </p:nvSpPr>
          <p:spPr bwMode="auto">
            <a:xfrm>
              <a:off x="3632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4" name="Rectangle 655"/>
            <p:cNvSpPr>
              <a:spLocks noChangeArrowheads="1"/>
            </p:cNvSpPr>
            <p:nvPr/>
          </p:nvSpPr>
          <p:spPr bwMode="auto">
            <a:xfrm>
              <a:off x="3881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5" name="Rectangle 656"/>
            <p:cNvSpPr>
              <a:spLocks noChangeArrowheads="1"/>
            </p:cNvSpPr>
            <p:nvPr/>
          </p:nvSpPr>
          <p:spPr bwMode="auto">
            <a:xfrm>
              <a:off x="4130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6" name="Rectangle 657"/>
            <p:cNvSpPr>
              <a:spLocks noChangeArrowheads="1"/>
            </p:cNvSpPr>
            <p:nvPr/>
          </p:nvSpPr>
          <p:spPr bwMode="auto">
            <a:xfrm>
              <a:off x="4379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7" name="Rectangle 658"/>
            <p:cNvSpPr>
              <a:spLocks noChangeArrowheads="1"/>
            </p:cNvSpPr>
            <p:nvPr/>
          </p:nvSpPr>
          <p:spPr bwMode="auto">
            <a:xfrm>
              <a:off x="4628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8" name="Rectangle 659"/>
            <p:cNvSpPr>
              <a:spLocks noChangeArrowheads="1"/>
            </p:cNvSpPr>
            <p:nvPr/>
          </p:nvSpPr>
          <p:spPr bwMode="auto">
            <a:xfrm>
              <a:off x="4877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39" name="Rectangle 660"/>
            <p:cNvSpPr>
              <a:spLocks noChangeArrowheads="1"/>
            </p:cNvSpPr>
            <p:nvPr/>
          </p:nvSpPr>
          <p:spPr bwMode="auto">
            <a:xfrm>
              <a:off x="5126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0" name="Rectangle 661"/>
            <p:cNvSpPr>
              <a:spLocks noChangeArrowheads="1"/>
            </p:cNvSpPr>
            <p:nvPr/>
          </p:nvSpPr>
          <p:spPr bwMode="auto">
            <a:xfrm>
              <a:off x="5371" y="176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1" name="Rectangle 662"/>
            <p:cNvSpPr>
              <a:spLocks noChangeArrowheads="1"/>
            </p:cNvSpPr>
            <p:nvPr/>
          </p:nvSpPr>
          <p:spPr bwMode="auto">
            <a:xfrm>
              <a:off x="146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2" name="Rectangle 663"/>
            <p:cNvSpPr>
              <a:spLocks noChangeArrowheads="1"/>
            </p:cNvSpPr>
            <p:nvPr/>
          </p:nvSpPr>
          <p:spPr bwMode="auto">
            <a:xfrm>
              <a:off x="395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3" name="Rectangle 664"/>
            <p:cNvSpPr>
              <a:spLocks noChangeArrowheads="1"/>
            </p:cNvSpPr>
            <p:nvPr/>
          </p:nvSpPr>
          <p:spPr bwMode="auto">
            <a:xfrm>
              <a:off x="644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4" name="Rectangle 665"/>
            <p:cNvSpPr>
              <a:spLocks noChangeArrowheads="1"/>
            </p:cNvSpPr>
            <p:nvPr/>
          </p:nvSpPr>
          <p:spPr bwMode="auto">
            <a:xfrm>
              <a:off x="893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5" name="Rectangle 666"/>
            <p:cNvSpPr>
              <a:spLocks noChangeArrowheads="1"/>
            </p:cNvSpPr>
            <p:nvPr/>
          </p:nvSpPr>
          <p:spPr bwMode="auto">
            <a:xfrm>
              <a:off x="1142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6" name="Rectangle 667"/>
            <p:cNvSpPr>
              <a:spLocks noChangeArrowheads="1"/>
            </p:cNvSpPr>
            <p:nvPr/>
          </p:nvSpPr>
          <p:spPr bwMode="auto">
            <a:xfrm>
              <a:off x="1391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7" name="Rectangle 668"/>
            <p:cNvSpPr>
              <a:spLocks noChangeArrowheads="1"/>
            </p:cNvSpPr>
            <p:nvPr/>
          </p:nvSpPr>
          <p:spPr bwMode="auto">
            <a:xfrm>
              <a:off x="1640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8" name="Rectangle 669"/>
            <p:cNvSpPr>
              <a:spLocks noChangeArrowheads="1"/>
            </p:cNvSpPr>
            <p:nvPr/>
          </p:nvSpPr>
          <p:spPr bwMode="auto">
            <a:xfrm>
              <a:off x="1889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49" name="Rectangle 670"/>
            <p:cNvSpPr>
              <a:spLocks noChangeArrowheads="1"/>
            </p:cNvSpPr>
            <p:nvPr/>
          </p:nvSpPr>
          <p:spPr bwMode="auto">
            <a:xfrm>
              <a:off x="2138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0" name="Rectangle 671"/>
            <p:cNvSpPr>
              <a:spLocks noChangeArrowheads="1"/>
            </p:cNvSpPr>
            <p:nvPr/>
          </p:nvSpPr>
          <p:spPr bwMode="auto">
            <a:xfrm>
              <a:off x="2387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1" name="Rectangle 672"/>
            <p:cNvSpPr>
              <a:spLocks noChangeArrowheads="1"/>
            </p:cNvSpPr>
            <p:nvPr/>
          </p:nvSpPr>
          <p:spPr bwMode="auto">
            <a:xfrm>
              <a:off x="2636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2" name="Rectangle 673"/>
            <p:cNvSpPr>
              <a:spLocks noChangeArrowheads="1"/>
            </p:cNvSpPr>
            <p:nvPr/>
          </p:nvSpPr>
          <p:spPr bwMode="auto">
            <a:xfrm>
              <a:off x="2885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3" name="Rectangle 674"/>
            <p:cNvSpPr>
              <a:spLocks noChangeArrowheads="1"/>
            </p:cNvSpPr>
            <p:nvPr/>
          </p:nvSpPr>
          <p:spPr bwMode="auto">
            <a:xfrm>
              <a:off x="3134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4" name="Rectangle 675"/>
            <p:cNvSpPr>
              <a:spLocks noChangeArrowheads="1"/>
            </p:cNvSpPr>
            <p:nvPr/>
          </p:nvSpPr>
          <p:spPr bwMode="auto">
            <a:xfrm>
              <a:off x="3383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5" name="Rectangle 676"/>
            <p:cNvSpPr>
              <a:spLocks noChangeArrowheads="1"/>
            </p:cNvSpPr>
            <p:nvPr/>
          </p:nvSpPr>
          <p:spPr bwMode="auto">
            <a:xfrm>
              <a:off x="3632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6" name="Rectangle 677"/>
            <p:cNvSpPr>
              <a:spLocks noChangeArrowheads="1"/>
            </p:cNvSpPr>
            <p:nvPr/>
          </p:nvSpPr>
          <p:spPr bwMode="auto">
            <a:xfrm>
              <a:off x="3881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7" name="Rectangle 678"/>
            <p:cNvSpPr>
              <a:spLocks noChangeArrowheads="1"/>
            </p:cNvSpPr>
            <p:nvPr/>
          </p:nvSpPr>
          <p:spPr bwMode="auto">
            <a:xfrm>
              <a:off x="4130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8" name="Rectangle 679"/>
            <p:cNvSpPr>
              <a:spLocks noChangeArrowheads="1"/>
            </p:cNvSpPr>
            <p:nvPr/>
          </p:nvSpPr>
          <p:spPr bwMode="auto">
            <a:xfrm>
              <a:off x="4379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9" name="Rectangle 680"/>
            <p:cNvSpPr>
              <a:spLocks noChangeArrowheads="1"/>
            </p:cNvSpPr>
            <p:nvPr/>
          </p:nvSpPr>
          <p:spPr bwMode="auto">
            <a:xfrm>
              <a:off x="4628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0" name="Rectangle 681"/>
            <p:cNvSpPr>
              <a:spLocks noChangeArrowheads="1"/>
            </p:cNvSpPr>
            <p:nvPr/>
          </p:nvSpPr>
          <p:spPr bwMode="auto">
            <a:xfrm>
              <a:off x="4877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1" name="Rectangle 682"/>
            <p:cNvSpPr>
              <a:spLocks noChangeArrowheads="1"/>
            </p:cNvSpPr>
            <p:nvPr/>
          </p:nvSpPr>
          <p:spPr bwMode="auto">
            <a:xfrm>
              <a:off x="5126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2" name="Rectangle 683"/>
            <p:cNvSpPr>
              <a:spLocks noChangeArrowheads="1"/>
            </p:cNvSpPr>
            <p:nvPr/>
          </p:nvSpPr>
          <p:spPr bwMode="auto">
            <a:xfrm>
              <a:off x="5371" y="200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3" name="Rectangle 684"/>
            <p:cNvSpPr>
              <a:spLocks noChangeArrowheads="1"/>
            </p:cNvSpPr>
            <p:nvPr/>
          </p:nvSpPr>
          <p:spPr bwMode="auto">
            <a:xfrm>
              <a:off x="146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4" name="Rectangle 685"/>
            <p:cNvSpPr>
              <a:spLocks noChangeArrowheads="1"/>
            </p:cNvSpPr>
            <p:nvPr/>
          </p:nvSpPr>
          <p:spPr bwMode="auto">
            <a:xfrm>
              <a:off x="395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5" name="Rectangle 686"/>
            <p:cNvSpPr>
              <a:spLocks noChangeArrowheads="1"/>
            </p:cNvSpPr>
            <p:nvPr/>
          </p:nvSpPr>
          <p:spPr bwMode="auto">
            <a:xfrm>
              <a:off x="644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6" name="Rectangle 687"/>
            <p:cNvSpPr>
              <a:spLocks noChangeArrowheads="1"/>
            </p:cNvSpPr>
            <p:nvPr/>
          </p:nvSpPr>
          <p:spPr bwMode="auto">
            <a:xfrm>
              <a:off x="893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7" name="Rectangle 688"/>
            <p:cNvSpPr>
              <a:spLocks noChangeArrowheads="1"/>
            </p:cNvSpPr>
            <p:nvPr/>
          </p:nvSpPr>
          <p:spPr bwMode="auto">
            <a:xfrm>
              <a:off x="1142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8" name="Rectangle 689"/>
            <p:cNvSpPr>
              <a:spLocks noChangeArrowheads="1"/>
            </p:cNvSpPr>
            <p:nvPr/>
          </p:nvSpPr>
          <p:spPr bwMode="auto">
            <a:xfrm>
              <a:off x="1391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69" name="Rectangle 690"/>
            <p:cNvSpPr>
              <a:spLocks noChangeArrowheads="1"/>
            </p:cNvSpPr>
            <p:nvPr/>
          </p:nvSpPr>
          <p:spPr bwMode="auto">
            <a:xfrm>
              <a:off x="1640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0" name="Rectangle 691"/>
            <p:cNvSpPr>
              <a:spLocks noChangeArrowheads="1"/>
            </p:cNvSpPr>
            <p:nvPr/>
          </p:nvSpPr>
          <p:spPr bwMode="auto">
            <a:xfrm>
              <a:off x="1889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1" name="Rectangle 692"/>
            <p:cNvSpPr>
              <a:spLocks noChangeArrowheads="1"/>
            </p:cNvSpPr>
            <p:nvPr/>
          </p:nvSpPr>
          <p:spPr bwMode="auto">
            <a:xfrm>
              <a:off x="2138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2" name="Rectangle 693"/>
            <p:cNvSpPr>
              <a:spLocks noChangeArrowheads="1"/>
            </p:cNvSpPr>
            <p:nvPr/>
          </p:nvSpPr>
          <p:spPr bwMode="auto">
            <a:xfrm>
              <a:off x="2387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3" name="Rectangle 694"/>
            <p:cNvSpPr>
              <a:spLocks noChangeArrowheads="1"/>
            </p:cNvSpPr>
            <p:nvPr/>
          </p:nvSpPr>
          <p:spPr bwMode="auto">
            <a:xfrm>
              <a:off x="2636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4" name="Rectangle 695"/>
            <p:cNvSpPr>
              <a:spLocks noChangeArrowheads="1"/>
            </p:cNvSpPr>
            <p:nvPr/>
          </p:nvSpPr>
          <p:spPr bwMode="auto">
            <a:xfrm>
              <a:off x="2885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5" name="Rectangle 696"/>
            <p:cNvSpPr>
              <a:spLocks noChangeArrowheads="1"/>
            </p:cNvSpPr>
            <p:nvPr/>
          </p:nvSpPr>
          <p:spPr bwMode="auto">
            <a:xfrm>
              <a:off x="3134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6" name="Rectangle 697"/>
            <p:cNvSpPr>
              <a:spLocks noChangeArrowheads="1"/>
            </p:cNvSpPr>
            <p:nvPr/>
          </p:nvSpPr>
          <p:spPr bwMode="auto">
            <a:xfrm>
              <a:off x="3383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7" name="Rectangle 698"/>
            <p:cNvSpPr>
              <a:spLocks noChangeArrowheads="1"/>
            </p:cNvSpPr>
            <p:nvPr/>
          </p:nvSpPr>
          <p:spPr bwMode="auto">
            <a:xfrm>
              <a:off x="3632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8" name="Rectangle 699"/>
            <p:cNvSpPr>
              <a:spLocks noChangeArrowheads="1"/>
            </p:cNvSpPr>
            <p:nvPr/>
          </p:nvSpPr>
          <p:spPr bwMode="auto">
            <a:xfrm>
              <a:off x="3881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79" name="Rectangle 700"/>
            <p:cNvSpPr>
              <a:spLocks noChangeArrowheads="1"/>
            </p:cNvSpPr>
            <p:nvPr/>
          </p:nvSpPr>
          <p:spPr bwMode="auto">
            <a:xfrm>
              <a:off x="4130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0" name="Rectangle 701"/>
            <p:cNvSpPr>
              <a:spLocks noChangeArrowheads="1"/>
            </p:cNvSpPr>
            <p:nvPr/>
          </p:nvSpPr>
          <p:spPr bwMode="auto">
            <a:xfrm>
              <a:off x="4379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1" name="Rectangle 702"/>
            <p:cNvSpPr>
              <a:spLocks noChangeArrowheads="1"/>
            </p:cNvSpPr>
            <p:nvPr/>
          </p:nvSpPr>
          <p:spPr bwMode="auto">
            <a:xfrm>
              <a:off x="4628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2" name="Rectangle 703"/>
            <p:cNvSpPr>
              <a:spLocks noChangeArrowheads="1"/>
            </p:cNvSpPr>
            <p:nvPr/>
          </p:nvSpPr>
          <p:spPr bwMode="auto">
            <a:xfrm>
              <a:off x="4877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3" name="Rectangle 704"/>
            <p:cNvSpPr>
              <a:spLocks noChangeArrowheads="1"/>
            </p:cNvSpPr>
            <p:nvPr/>
          </p:nvSpPr>
          <p:spPr bwMode="auto">
            <a:xfrm>
              <a:off x="5126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4" name="Rectangle 705"/>
            <p:cNvSpPr>
              <a:spLocks noChangeArrowheads="1"/>
            </p:cNvSpPr>
            <p:nvPr/>
          </p:nvSpPr>
          <p:spPr bwMode="auto">
            <a:xfrm>
              <a:off x="5371" y="224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5" name="Rectangle 706"/>
            <p:cNvSpPr>
              <a:spLocks noChangeArrowheads="1"/>
            </p:cNvSpPr>
            <p:nvPr/>
          </p:nvSpPr>
          <p:spPr bwMode="auto">
            <a:xfrm>
              <a:off x="146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" name="Rectangle 707"/>
            <p:cNvSpPr>
              <a:spLocks noChangeArrowheads="1"/>
            </p:cNvSpPr>
            <p:nvPr/>
          </p:nvSpPr>
          <p:spPr bwMode="auto">
            <a:xfrm>
              <a:off x="395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" name="Rectangle 708"/>
            <p:cNvSpPr>
              <a:spLocks noChangeArrowheads="1"/>
            </p:cNvSpPr>
            <p:nvPr/>
          </p:nvSpPr>
          <p:spPr bwMode="auto">
            <a:xfrm>
              <a:off x="644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" name="Rectangle 709"/>
            <p:cNvSpPr>
              <a:spLocks noChangeArrowheads="1"/>
            </p:cNvSpPr>
            <p:nvPr/>
          </p:nvSpPr>
          <p:spPr bwMode="auto">
            <a:xfrm>
              <a:off x="893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" name="Rectangle 710"/>
            <p:cNvSpPr>
              <a:spLocks noChangeArrowheads="1"/>
            </p:cNvSpPr>
            <p:nvPr/>
          </p:nvSpPr>
          <p:spPr bwMode="auto">
            <a:xfrm>
              <a:off x="1142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" name="Rectangle 711"/>
            <p:cNvSpPr>
              <a:spLocks noChangeArrowheads="1"/>
            </p:cNvSpPr>
            <p:nvPr/>
          </p:nvSpPr>
          <p:spPr bwMode="auto">
            <a:xfrm>
              <a:off x="1391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1" name="Rectangle 712"/>
            <p:cNvSpPr>
              <a:spLocks noChangeArrowheads="1"/>
            </p:cNvSpPr>
            <p:nvPr/>
          </p:nvSpPr>
          <p:spPr bwMode="auto">
            <a:xfrm>
              <a:off x="1640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2" name="Rectangle 713"/>
            <p:cNvSpPr>
              <a:spLocks noChangeArrowheads="1"/>
            </p:cNvSpPr>
            <p:nvPr/>
          </p:nvSpPr>
          <p:spPr bwMode="auto">
            <a:xfrm>
              <a:off x="1889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3" name="Rectangle 714"/>
            <p:cNvSpPr>
              <a:spLocks noChangeArrowheads="1"/>
            </p:cNvSpPr>
            <p:nvPr/>
          </p:nvSpPr>
          <p:spPr bwMode="auto">
            <a:xfrm>
              <a:off x="2138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4" name="Rectangle 715"/>
            <p:cNvSpPr>
              <a:spLocks noChangeArrowheads="1"/>
            </p:cNvSpPr>
            <p:nvPr/>
          </p:nvSpPr>
          <p:spPr bwMode="auto">
            <a:xfrm>
              <a:off x="2387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716"/>
          <p:cNvGrpSpPr>
            <a:grpSpLocks/>
          </p:cNvGrpSpPr>
          <p:nvPr/>
        </p:nvGrpSpPr>
        <p:grpSpPr bwMode="auto">
          <a:xfrm>
            <a:off x="231775" y="5114925"/>
            <a:ext cx="8702675" cy="1346200"/>
            <a:chOff x="146" y="3184"/>
            <a:chExt cx="5482" cy="848"/>
          </a:xfrm>
        </p:grpSpPr>
        <p:sp>
          <p:nvSpPr>
            <p:cNvPr id="3482" name="Rectangle 717"/>
            <p:cNvSpPr>
              <a:spLocks noChangeArrowheads="1"/>
            </p:cNvSpPr>
            <p:nvPr/>
          </p:nvSpPr>
          <p:spPr bwMode="auto">
            <a:xfrm>
              <a:off x="4379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" name="Rectangle 718"/>
            <p:cNvSpPr>
              <a:spLocks noChangeArrowheads="1"/>
            </p:cNvSpPr>
            <p:nvPr/>
          </p:nvSpPr>
          <p:spPr bwMode="auto">
            <a:xfrm>
              <a:off x="4628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" name="Rectangle 719"/>
            <p:cNvSpPr>
              <a:spLocks noChangeArrowheads="1"/>
            </p:cNvSpPr>
            <p:nvPr/>
          </p:nvSpPr>
          <p:spPr bwMode="auto">
            <a:xfrm>
              <a:off x="4877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5" name="Rectangle 720"/>
            <p:cNvSpPr>
              <a:spLocks noChangeArrowheads="1"/>
            </p:cNvSpPr>
            <p:nvPr/>
          </p:nvSpPr>
          <p:spPr bwMode="auto">
            <a:xfrm>
              <a:off x="5126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6" name="Rectangle 721"/>
            <p:cNvSpPr>
              <a:spLocks noChangeArrowheads="1"/>
            </p:cNvSpPr>
            <p:nvPr/>
          </p:nvSpPr>
          <p:spPr bwMode="auto">
            <a:xfrm>
              <a:off x="5371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7" name="Rectangle 722"/>
            <p:cNvSpPr>
              <a:spLocks noChangeArrowheads="1"/>
            </p:cNvSpPr>
            <p:nvPr/>
          </p:nvSpPr>
          <p:spPr bwMode="auto">
            <a:xfrm>
              <a:off x="146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8" name="Rectangle 723"/>
            <p:cNvSpPr>
              <a:spLocks noChangeArrowheads="1"/>
            </p:cNvSpPr>
            <p:nvPr/>
          </p:nvSpPr>
          <p:spPr bwMode="auto">
            <a:xfrm>
              <a:off x="395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9" name="Rectangle 724"/>
            <p:cNvSpPr>
              <a:spLocks noChangeArrowheads="1"/>
            </p:cNvSpPr>
            <p:nvPr/>
          </p:nvSpPr>
          <p:spPr bwMode="auto">
            <a:xfrm>
              <a:off x="644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0" name="Rectangle 725"/>
            <p:cNvSpPr>
              <a:spLocks noChangeArrowheads="1"/>
            </p:cNvSpPr>
            <p:nvPr/>
          </p:nvSpPr>
          <p:spPr bwMode="auto">
            <a:xfrm>
              <a:off x="893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" name="Rectangle 726"/>
            <p:cNvSpPr>
              <a:spLocks noChangeArrowheads="1"/>
            </p:cNvSpPr>
            <p:nvPr/>
          </p:nvSpPr>
          <p:spPr bwMode="auto">
            <a:xfrm>
              <a:off x="1142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2" name="Rectangle 727"/>
            <p:cNvSpPr>
              <a:spLocks noChangeArrowheads="1"/>
            </p:cNvSpPr>
            <p:nvPr/>
          </p:nvSpPr>
          <p:spPr bwMode="auto">
            <a:xfrm>
              <a:off x="1391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3" name="Rectangle 728"/>
            <p:cNvSpPr>
              <a:spLocks noChangeArrowheads="1"/>
            </p:cNvSpPr>
            <p:nvPr/>
          </p:nvSpPr>
          <p:spPr bwMode="auto">
            <a:xfrm>
              <a:off x="1640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4" name="Rectangle 729"/>
            <p:cNvSpPr>
              <a:spLocks noChangeArrowheads="1"/>
            </p:cNvSpPr>
            <p:nvPr/>
          </p:nvSpPr>
          <p:spPr bwMode="auto">
            <a:xfrm>
              <a:off x="1889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5" name="Rectangle 730"/>
            <p:cNvSpPr>
              <a:spLocks noChangeArrowheads="1"/>
            </p:cNvSpPr>
            <p:nvPr/>
          </p:nvSpPr>
          <p:spPr bwMode="auto">
            <a:xfrm>
              <a:off x="2138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6" name="Rectangle 731"/>
            <p:cNvSpPr>
              <a:spLocks noChangeArrowheads="1"/>
            </p:cNvSpPr>
            <p:nvPr/>
          </p:nvSpPr>
          <p:spPr bwMode="auto">
            <a:xfrm>
              <a:off x="2387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7" name="Rectangle 732"/>
            <p:cNvSpPr>
              <a:spLocks noChangeArrowheads="1"/>
            </p:cNvSpPr>
            <p:nvPr/>
          </p:nvSpPr>
          <p:spPr bwMode="auto">
            <a:xfrm>
              <a:off x="2636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8" name="Rectangle 733"/>
            <p:cNvSpPr>
              <a:spLocks noChangeArrowheads="1"/>
            </p:cNvSpPr>
            <p:nvPr/>
          </p:nvSpPr>
          <p:spPr bwMode="auto">
            <a:xfrm>
              <a:off x="2885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9" name="Rectangle 734"/>
            <p:cNvSpPr>
              <a:spLocks noChangeArrowheads="1"/>
            </p:cNvSpPr>
            <p:nvPr/>
          </p:nvSpPr>
          <p:spPr bwMode="auto">
            <a:xfrm>
              <a:off x="3134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0" name="Rectangle 735"/>
            <p:cNvSpPr>
              <a:spLocks noChangeArrowheads="1"/>
            </p:cNvSpPr>
            <p:nvPr/>
          </p:nvSpPr>
          <p:spPr bwMode="auto">
            <a:xfrm>
              <a:off x="3383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1" name="Rectangle 736"/>
            <p:cNvSpPr>
              <a:spLocks noChangeArrowheads="1"/>
            </p:cNvSpPr>
            <p:nvPr/>
          </p:nvSpPr>
          <p:spPr bwMode="auto">
            <a:xfrm>
              <a:off x="3632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2" name="Rectangle 737"/>
            <p:cNvSpPr>
              <a:spLocks noChangeArrowheads="1"/>
            </p:cNvSpPr>
            <p:nvPr/>
          </p:nvSpPr>
          <p:spPr bwMode="auto">
            <a:xfrm>
              <a:off x="3881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3" name="Rectangle 738"/>
            <p:cNvSpPr>
              <a:spLocks noChangeArrowheads="1"/>
            </p:cNvSpPr>
            <p:nvPr/>
          </p:nvSpPr>
          <p:spPr bwMode="auto">
            <a:xfrm>
              <a:off x="4130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4" name="Rectangle 739"/>
            <p:cNvSpPr>
              <a:spLocks noChangeArrowheads="1"/>
            </p:cNvSpPr>
            <p:nvPr/>
          </p:nvSpPr>
          <p:spPr bwMode="auto">
            <a:xfrm>
              <a:off x="4379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5" name="Rectangle 740"/>
            <p:cNvSpPr>
              <a:spLocks noChangeArrowheads="1"/>
            </p:cNvSpPr>
            <p:nvPr/>
          </p:nvSpPr>
          <p:spPr bwMode="auto">
            <a:xfrm>
              <a:off x="4628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6" name="Rectangle 741"/>
            <p:cNvSpPr>
              <a:spLocks noChangeArrowheads="1"/>
            </p:cNvSpPr>
            <p:nvPr/>
          </p:nvSpPr>
          <p:spPr bwMode="auto">
            <a:xfrm>
              <a:off x="4877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7" name="Rectangle 742"/>
            <p:cNvSpPr>
              <a:spLocks noChangeArrowheads="1"/>
            </p:cNvSpPr>
            <p:nvPr/>
          </p:nvSpPr>
          <p:spPr bwMode="auto">
            <a:xfrm>
              <a:off x="5126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8" name="Rectangle 743"/>
            <p:cNvSpPr>
              <a:spLocks noChangeArrowheads="1"/>
            </p:cNvSpPr>
            <p:nvPr/>
          </p:nvSpPr>
          <p:spPr bwMode="auto">
            <a:xfrm>
              <a:off x="5371" y="341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09" name="Rectangle 744"/>
            <p:cNvSpPr>
              <a:spLocks noChangeArrowheads="1"/>
            </p:cNvSpPr>
            <p:nvPr/>
          </p:nvSpPr>
          <p:spPr bwMode="auto">
            <a:xfrm>
              <a:off x="146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0" name="Rectangle 745"/>
            <p:cNvSpPr>
              <a:spLocks noChangeArrowheads="1"/>
            </p:cNvSpPr>
            <p:nvPr/>
          </p:nvSpPr>
          <p:spPr bwMode="auto">
            <a:xfrm>
              <a:off x="395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1" name="Rectangle 746"/>
            <p:cNvSpPr>
              <a:spLocks noChangeArrowheads="1"/>
            </p:cNvSpPr>
            <p:nvPr/>
          </p:nvSpPr>
          <p:spPr bwMode="auto">
            <a:xfrm>
              <a:off x="644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2" name="Rectangle 747"/>
            <p:cNvSpPr>
              <a:spLocks noChangeArrowheads="1"/>
            </p:cNvSpPr>
            <p:nvPr/>
          </p:nvSpPr>
          <p:spPr bwMode="auto">
            <a:xfrm>
              <a:off x="893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3" name="Rectangle 748"/>
            <p:cNvSpPr>
              <a:spLocks noChangeArrowheads="1"/>
            </p:cNvSpPr>
            <p:nvPr/>
          </p:nvSpPr>
          <p:spPr bwMode="auto">
            <a:xfrm>
              <a:off x="1142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4" name="Rectangle 749"/>
            <p:cNvSpPr>
              <a:spLocks noChangeArrowheads="1"/>
            </p:cNvSpPr>
            <p:nvPr/>
          </p:nvSpPr>
          <p:spPr bwMode="auto">
            <a:xfrm>
              <a:off x="1391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5" name="Rectangle 750"/>
            <p:cNvSpPr>
              <a:spLocks noChangeArrowheads="1"/>
            </p:cNvSpPr>
            <p:nvPr/>
          </p:nvSpPr>
          <p:spPr bwMode="auto">
            <a:xfrm>
              <a:off x="1640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6" name="Rectangle 751"/>
            <p:cNvSpPr>
              <a:spLocks noChangeArrowheads="1"/>
            </p:cNvSpPr>
            <p:nvPr/>
          </p:nvSpPr>
          <p:spPr bwMode="auto">
            <a:xfrm>
              <a:off x="1889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7" name="Rectangle 752"/>
            <p:cNvSpPr>
              <a:spLocks noChangeArrowheads="1"/>
            </p:cNvSpPr>
            <p:nvPr/>
          </p:nvSpPr>
          <p:spPr bwMode="auto">
            <a:xfrm>
              <a:off x="2138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8" name="Rectangle 753"/>
            <p:cNvSpPr>
              <a:spLocks noChangeArrowheads="1"/>
            </p:cNvSpPr>
            <p:nvPr/>
          </p:nvSpPr>
          <p:spPr bwMode="auto">
            <a:xfrm>
              <a:off x="2387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19" name="Rectangle 754"/>
            <p:cNvSpPr>
              <a:spLocks noChangeArrowheads="1"/>
            </p:cNvSpPr>
            <p:nvPr/>
          </p:nvSpPr>
          <p:spPr bwMode="auto">
            <a:xfrm>
              <a:off x="2636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0" name="Rectangle 755"/>
            <p:cNvSpPr>
              <a:spLocks noChangeArrowheads="1"/>
            </p:cNvSpPr>
            <p:nvPr/>
          </p:nvSpPr>
          <p:spPr bwMode="auto">
            <a:xfrm>
              <a:off x="2885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1" name="Rectangle 756"/>
            <p:cNvSpPr>
              <a:spLocks noChangeArrowheads="1"/>
            </p:cNvSpPr>
            <p:nvPr/>
          </p:nvSpPr>
          <p:spPr bwMode="auto">
            <a:xfrm>
              <a:off x="3134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2" name="Rectangle 757"/>
            <p:cNvSpPr>
              <a:spLocks noChangeArrowheads="1"/>
            </p:cNvSpPr>
            <p:nvPr/>
          </p:nvSpPr>
          <p:spPr bwMode="auto">
            <a:xfrm>
              <a:off x="3383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3" name="Rectangle 758"/>
            <p:cNvSpPr>
              <a:spLocks noChangeArrowheads="1"/>
            </p:cNvSpPr>
            <p:nvPr/>
          </p:nvSpPr>
          <p:spPr bwMode="auto">
            <a:xfrm>
              <a:off x="3632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4" name="Rectangle 759"/>
            <p:cNvSpPr>
              <a:spLocks noChangeArrowheads="1"/>
            </p:cNvSpPr>
            <p:nvPr/>
          </p:nvSpPr>
          <p:spPr bwMode="auto">
            <a:xfrm>
              <a:off x="3881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5" name="Rectangle 760"/>
            <p:cNvSpPr>
              <a:spLocks noChangeArrowheads="1"/>
            </p:cNvSpPr>
            <p:nvPr/>
          </p:nvSpPr>
          <p:spPr bwMode="auto">
            <a:xfrm>
              <a:off x="4130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6" name="Rectangle 761"/>
            <p:cNvSpPr>
              <a:spLocks noChangeArrowheads="1"/>
            </p:cNvSpPr>
            <p:nvPr/>
          </p:nvSpPr>
          <p:spPr bwMode="auto">
            <a:xfrm>
              <a:off x="4379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7" name="Rectangle 762"/>
            <p:cNvSpPr>
              <a:spLocks noChangeArrowheads="1"/>
            </p:cNvSpPr>
            <p:nvPr/>
          </p:nvSpPr>
          <p:spPr bwMode="auto">
            <a:xfrm>
              <a:off x="4628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8" name="Rectangle 763"/>
            <p:cNvSpPr>
              <a:spLocks noChangeArrowheads="1"/>
            </p:cNvSpPr>
            <p:nvPr/>
          </p:nvSpPr>
          <p:spPr bwMode="auto">
            <a:xfrm>
              <a:off x="4877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29" name="Rectangle 764"/>
            <p:cNvSpPr>
              <a:spLocks noChangeArrowheads="1"/>
            </p:cNvSpPr>
            <p:nvPr/>
          </p:nvSpPr>
          <p:spPr bwMode="auto">
            <a:xfrm>
              <a:off x="5126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0" name="Rectangle 765"/>
            <p:cNvSpPr>
              <a:spLocks noChangeArrowheads="1"/>
            </p:cNvSpPr>
            <p:nvPr/>
          </p:nvSpPr>
          <p:spPr bwMode="auto">
            <a:xfrm>
              <a:off x="5371" y="365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1" name="Rectangle 766"/>
            <p:cNvSpPr>
              <a:spLocks noChangeArrowheads="1"/>
            </p:cNvSpPr>
            <p:nvPr/>
          </p:nvSpPr>
          <p:spPr bwMode="auto">
            <a:xfrm>
              <a:off x="146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2" name="Rectangle 767"/>
            <p:cNvSpPr>
              <a:spLocks noChangeArrowheads="1"/>
            </p:cNvSpPr>
            <p:nvPr/>
          </p:nvSpPr>
          <p:spPr bwMode="auto">
            <a:xfrm>
              <a:off x="395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3" name="Rectangle 768"/>
            <p:cNvSpPr>
              <a:spLocks noChangeArrowheads="1"/>
            </p:cNvSpPr>
            <p:nvPr/>
          </p:nvSpPr>
          <p:spPr bwMode="auto">
            <a:xfrm>
              <a:off x="644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4" name="Rectangle 769"/>
            <p:cNvSpPr>
              <a:spLocks noChangeArrowheads="1"/>
            </p:cNvSpPr>
            <p:nvPr/>
          </p:nvSpPr>
          <p:spPr bwMode="auto">
            <a:xfrm>
              <a:off x="893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5" name="Rectangle 770"/>
            <p:cNvSpPr>
              <a:spLocks noChangeArrowheads="1"/>
            </p:cNvSpPr>
            <p:nvPr/>
          </p:nvSpPr>
          <p:spPr bwMode="auto">
            <a:xfrm>
              <a:off x="1142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6" name="Rectangle 771"/>
            <p:cNvSpPr>
              <a:spLocks noChangeArrowheads="1"/>
            </p:cNvSpPr>
            <p:nvPr/>
          </p:nvSpPr>
          <p:spPr bwMode="auto">
            <a:xfrm>
              <a:off x="1391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7" name="Rectangle 772"/>
            <p:cNvSpPr>
              <a:spLocks noChangeArrowheads="1"/>
            </p:cNvSpPr>
            <p:nvPr/>
          </p:nvSpPr>
          <p:spPr bwMode="auto">
            <a:xfrm>
              <a:off x="1640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8" name="Rectangle 773"/>
            <p:cNvSpPr>
              <a:spLocks noChangeArrowheads="1"/>
            </p:cNvSpPr>
            <p:nvPr/>
          </p:nvSpPr>
          <p:spPr bwMode="auto">
            <a:xfrm>
              <a:off x="1889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39" name="Rectangle 774"/>
            <p:cNvSpPr>
              <a:spLocks noChangeArrowheads="1"/>
            </p:cNvSpPr>
            <p:nvPr/>
          </p:nvSpPr>
          <p:spPr bwMode="auto">
            <a:xfrm>
              <a:off x="2138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0" name="Rectangle 775"/>
            <p:cNvSpPr>
              <a:spLocks noChangeArrowheads="1"/>
            </p:cNvSpPr>
            <p:nvPr/>
          </p:nvSpPr>
          <p:spPr bwMode="auto">
            <a:xfrm>
              <a:off x="2387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1" name="Rectangle 776"/>
            <p:cNvSpPr>
              <a:spLocks noChangeArrowheads="1"/>
            </p:cNvSpPr>
            <p:nvPr/>
          </p:nvSpPr>
          <p:spPr bwMode="auto">
            <a:xfrm>
              <a:off x="2636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2" name="Rectangle 777"/>
            <p:cNvSpPr>
              <a:spLocks noChangeArrowheads="1"/>
            </p:cNvSpPr>
            <p:nvPr/>
          </p:nvSpPr>
          <p:spPr bwMode="auto">
            <a:xfrm>
              <a:off x="2885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3" name="Rectangle 778"/>
            <p:cNvSpPr>
              <a:spLocks noChangeArrowheads="1"/>
            </p:cNvSpPr>
            <p:nvPr/>
          </p:nvSpPr>
          <p:spPr bwMode="auto">
            <a:xfrm>
              <a:off x="3134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4" name="Rectangle 779"/>
            <p:cNvSpPr>
              <a:spLocks noChangeArrowheads="1"/>
            </p:cNvSpPr>
            <p:nvPr/>
          </p:nvSpPr>
          <p:spPr bwMode="auto">
            <a:xfrm>
              <a:off x="3383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5" name="Rectangle 780"/>
            <p:cNvSpPr>
              <a:spLocks noChangeArrowheads="1"/>
            </p:cNvSpPr>
            <p:nvPr/>
          </p:nvSpPr>
          <p:spPr bwMode="auto">
            <a:xfrm>
              <a:off x="3632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6" name="Rectangle 781"/>
            <p:cNvSpPr>
              <a:spLocks noChangeArrowheads="1"/>
            </p:cNvSpPr>
            <p:nvPr/>
          </p:nvSpPr>
          <p:spPr bwMode="auto">
            <a:xfrm>
              <a:off x="3881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7" name="Rectangle 782"/>
            <p:cNvSpPr>
              <a:spLocks noChangeArrowheads="1"/>
            </p:cNvSpPr>
            <p:nvPr/>
          </p:nvSpPr>
          <p:spPr bwMode="auto">
            <a:xfrm>
              <a:off x="4130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8" name="Rectangle 783"/>
            <p:cNvSpPr>
              <a:spLocks noChangeArrowheads="1"/>
            </p:cNvSpPr>
            <p:nvPr/>
          </p:nvSpPr>
          <p:spPr bwMode="auto">
            <a:xfrm>
              <a:off x="4379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49" name="Rectangle 784"/>
            <p:cNvSpPr>
              <a:spLocks noChangeArrowheads="1"/>
            </p:cNvSpPr>
            <p:nvPr/>
          </p:nvSpPr>
          <p:spPr bwMode="auto">
            <a:xfrm>
              <a:off x="4628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0" name="Rectangle 785"/>
            <p:cNvSpPr>
              <a:spLocks noChangeArrowheads="1"/>
            </p:cNvSpPr>
            <p:nvPr/>
          </p:nvSpPr>
          <p:spPr bwMode="auto">
            <a:xfrm>
              <a:off x="4877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1" name="Rectangle 786"/>
            <p:cNvSpPr>
              <a:spLocks noChangeArrowheads="1"/>
            </p:cNvSpPr>
            <p:nvPr/>
          </p:nvSpPr>
          <p:spPr bwMode="auto">
            <a:xfrm>
              <a:off x="5126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52" name="Rectangle 787"/>
            <p:cNvSpPr>
              <a:spLocks noChangeArrowheads="1"/>
            </p:cNvSpPr>
            <p:nvPr/>
          </p:nvSpPr>
          <p:spPr bwMode="auto">
            <a:xfrm>
              <a:off x="5371" y="3896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788"/>
          <p:cNvGrpSpPr>
            <a:grpSpLocks/>
          </p:cNvGrpSpPr>
          <p:nvPr/>
        </p:nvGrpSpPr>
        <p:grpSpPr bwMode="auto">
          <a:xfrm>
            <a:off x="231775" y="4746625"/>
            <a:ext cx="8702675" cy="584200"/>
            <a:chOff x="146" y="2952"/>
            <a:chExt cx="5482" cy="368"/>
          </a:xfrm>
        </p:grpSpPr>
        <p:sp>
          <p:nvSpPr>
            <p:cNvPr id="3447" name="Rectangle 789"/>
            <p:cNvSpPr>
              <a:spLocks noChangeArrowheads="1"/>
            </p:cNvSpPr>
            <p:nvPr/>
          </p:nvSpPr>
          <p:spPr bwMode="auto">
            <a:xfrm>
              <a:off x="893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8" name="Rectangle 790"/>
            <p:cNvSpPr>
              <a:spLocks noChangeArrowheads="1"/>
            </p:cNvSpPr>
            <p:nvPr/>
          </p:nvSpPr>
          <p:spPr bwMode="auto">
            <a:xfrm>
              <a:off x="1142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9" name="Rectangle 791"/>
            <p:cNvSpPr>
              <a:spLocks noChangeArrowheads="1"/>
            </p:cNvSpPr>
            <p:nvPr/>
          </p:nvSpPr>
          <p:spPr bwMode="auto">
            <a:xfrm>
              <a:off x="1391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0" name="Rectangle 792"/>
            <p:cNvSpPr>
              <a:spLocks noChangeArrowheads="1"/>
            </p:cNvSpPr>
            <p:nvPr/>
          </p:nvSpPr>
          <p:spPr bwMode="auto">
            <a:xfrm>
              <a:off x="1640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1" name="Rectangle 793"/>
            <p:cNvSpPr>
              <a:spLocks noChangeArrowheads="1"/>
            </p:cNvSpPr>
            <p:nvPr/>
          </p:nvSpPr>
          <p:spPr bwMode="auto">
            <a:xfrm>
              <a:off x="1889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2" name="Rectangle 794"/>
            <p:cNvSpPr>
              <a:spLocks noChangeArrowheads="1"/>
            </p:cNvSpPr>
            <p:nvPr/>
          </p:nvSpPr>
          <p:spPr bwMode="auto">
            <a:xfrm>
              <a:off x="2138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3" name="Rectangle 795"/>
            <p:cNvSpPr>
              <a:spLocks noChangeArrowheads="1"/>
            </p:cNvSpPr>
            <p:nvPr/>
          </p:nvSpPr>
          <p:spPr bwMode="auto">
            <a:xfrm>
              <a:off x="2387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4" name="Rectangle 796"/>
            <p:cNvSpPr>
              <a:spLocks noChangeArrowheads="1"/>
            </p:cNvSpPr>
            <p:nvPr/>
          </p:nvSpPr>
          <p:spPr bwMode="auto">
            <a:xfrm>
              <a:off x="2636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5" name="Rectangle 797"/>
            <p:cNvSpPr>
              <a:spLocks noChangeArrowheads="1"/>
            </p:cNvSpPr>
            <p:nvPr/>
          </p:nvSpPr>
          <p:spPr bwMode="auto">
            <a:xfrm>
              <a:off x="2885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6" name="Rectangle 798"/>
            <p:cNvSpPr>
              <a:spLocks noChangeArrowheads="1"/>
            </p:cNvSpPr>
            <p:nvPr/>
          </p:nvSpPr>
          <p:spPr bwMode="auto">
            <a:xfrm>
              <a:off x="3134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7" name="Rectangle 799"/>
            <p:cNvSpPr>
              <a:spLocks noChangeArrowheads="1"/>
            </p:cNvSpPr>
            <p:nvPr/>
          </p:nvSpPr>
          <p:spPr bwMode="auto">
            <a:xfrm>
              <a:off x="3383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8" name="Rectangle 800"/>
            <p:cNvSpPr>
              <a:spLocks noChangeArrowheads="1"/>
            </p:cNvSpPr>
            <p:nvPr/>
          </p:nvSpPr>
          <p:spPr bwMode="auto">
            <a:xfrm>
              <a:off x="3632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9" name="Rectangle 801"/>
            <p:cNvSpPr>
              <a:spLocks noChangeArrowheads="1"/>
            </p:cNvSpPr>
            <p:nvPr/>
          </p:nvSpPr>
          <p:spPr bwMode="auto">
            <a:xfrm>
              <a:off x="3881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0" name="Rectangle 802"/>
            <p:cNvSpPr>
              <a:spLocks noChangeArrowheads="1"/>
            </p:cNvSpPr>
            <p:nvPr/>
          </p:nvSpPr>
          <p:spPr bwMode="auto">
            <a:xfrm>
              <a:off x="4130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1" name="Rectangle 803"/>
            <p:cNvSpPr>
              <a:spLocks noChangeArrowheads="1"/>
            </p:cNvSpPr>
            <p:nvPr/>
          </p:nvSpPr>
          <p:spPr bwMode="auto">
            <a:xfrm>
              <a:off x="4379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2" name="Rectangle 804"/>
            <p:cNvSpPr>
              <a:spLocks noChangeArrowheads="1"/>
            </p:cNvSpPr>
            <p:nvPr/>
          </p:nvSpPr>
          <p:spPr bwMode="auto">
            <a:xfrm>
              <a:off x="4628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3" name="Rectangle 805"/>
            <p:cNvSpPr>
              <a:spLocks noChangeArrowheads="1"/>
            </p:cNvSpPr>
            <p:nvPr/>
          </p:nvSpPr>
          <p:spPr bwMode="auto">
            <a:xfrm>
              <a:off x="4877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4" name="Rectangle 806"/>
            <p:cNvSpPr>
              <a:spLocks noChangeArrowheads="1"/>
            </p:cNvSpPr>
            <p:nvPr/>
          </p:nvSpPr>
          <p:spPr bwMode="auto">
            <a:xfrm>
              <a:off x="5126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5" name="Rectangle 807"/>
            <p:cNvSpPr>
              <a:spLocks noChangeArrowheads="1"/>
            </p:cNvSpPr>
            <p:nvPr/>
          </p:nvSpPr>
          <p:spPr bwMode="auto">
            <a:xfrm>
              <a:off x="5371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6" name="Rectangle 808"/>
            <p:cNvSpPr>
              <a:spLocks noChangeArrowheads="1"/>
            </p:cNvSpPr>
            <p:nvPr/>
          </p:nvSpPr>
          <p:spPr bwMode="auto">
            <a:xfrm>
              <a:off x="146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7" name="Rectangle 809"/>
            <p:cNvSpPr>
              <a:spLocks noChangeArrowheads="1"/>
            </p:cNvSpPr>
            <p:nvPr/>
          </p:nvSpPr>
          <p:spPr bwMode="auto">
            <a:xfrm>
              <a:off x="395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8" name="Rectangle 810"/>
            <p:cNvSpPr>
              <a:spLocks noChangeArrowheads="1"/>
            </p:cNvSpPr>
            <p:nvPr/>
          </p:nvSpPr>
          <p:spPr bwMode="auto">
            <a:xfrm>
              <a:off x="644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69" name="Rectangle 811"/>
            <p:cNvSpPr>
              <a:spLocks noChangeArrowheads="1"/>
            </p:cNvSpPr>
            <p:nvPr/>
          </p:nvSpPr>
          <p:spPr bwMode="auto">
            <a:xfrm>
              <a:off x="893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0" name="Rectangle 812"/>
            <p:cNvSpPr>
              <a:spLocks noChangeArrowheads="1"/>
            </p:cNvSpPr>
            <p:nvPr/>
          </p:nvSpPr>
          <p:spPr bwMode="auto">
            <a:xfrm>
              <a:off x="1142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1" name="Rectangle 813"/>
            <p:cNvSpPr>
              <a:spLocks noChangeArrowheads="1"/>
            </p:cNvSpPr>
            <p:nvPr/>
          </p:nvSpPr>
          <p:spPr bwMode="auto">
            <a:xfrm>
              <a:off x="1391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2" name="Rectangle 814"/>
            <p:cNvSpPr>
              <a:spLocks noChangeArrowheads="1"/>
            </p:cNvSpPr>
            <p:nvPr/>
          </p:nvSpPr>
          <p:spPr bwMode="auto">
            <a:xfrm>
              <a:off x="1640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3" name="Rectangle 815"/>
            <p:cNvSpPr>
              <a:spLocks noChangeArrowheads="1"/>
            </p:cNvSpPr>
            <p:nvPr/>
          </p:nvSpPr>
          <p:spPr bwMode="auto">
            <a:xfrm>
              <a:off x="1889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4" name="Rectangle 816"/>
            <p:cNvSpPr>
              <a:spLocks noChangeArrowheads="1"/>
            </p:cNvSpPr>
            <p:nvPr/>
          </p:nvSpPr>
          <p:spPr bwMode="auto">
            <a:xfrm>
              <a:off x="2138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5" name="Rectangle 817"/>
            <p:cNvSpPr>
              <a:spLocks noChangeArrowheads="1"/>
            </p:cNvSpPr>
            <p:nvPr/>
          </p:nvSpPr>
          <p:spPr bwMode="auto">
            <a:xfrm>
              <a:off x="2387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6" name="Rectangle 818"/>
            <p:cNvSpPr>
              <a:spLocks noChangeArrowheads="1"/>
            </p:cNvSpPr>
            <p:nvPr/>
          </p:nvSpPr>
          <p:spPr bwMode="auto">
            <a:xfrm>
              <a:off x="2636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7" name="Rectangle 819"/>
            <p:cNvSpPr>
              <a:spLocks noChangeArrowheads="1"/>
            </p:cNvSpPr>
            <p:nvPr/>
          </p:nvSpPr>
          <p:spPr bwMode="auto">
            <a:xfrm>
              <a:off x="2885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8" name="Rectangle 820"/>
            <p:cNvSpPr>
              <a:spLocks noChangeArrowheads="1"/>
            </p:cNvSpPr>
            <p:nvPr/>
          </p:nvSpPr>
          <p:spPr bwMode="auto">
            <a:xfrm>
              <a:off x="3134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79" name="Rectangle 821"/>
            <p:cNvSpPr>
              <a:spLocks noChangeArrowheads="1"/>
            </p:cNvSpPr>
            <p:nvPr/>
          </p:nvSpPr>
          <p:spPr bwMode="auto">
            <a:xfrm>
              <a:off x="3383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0" name="Rectangle 822"/>
            <p:cNvSpPr>
              <a:spLocks noChangeArrowheads="1"/>
            </p:cNvSpPr>
            <p:nvPr/>
          </p:nvSpPr>
          <p:spPr bwMode="auto">
            <a:xfrm>
              <a:off x="3632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1" name="Rectangle 823"/>
            <p:cNvSpPr>
              <a:spLocks noChangeArrowheads="1"/>
            </p:cNvSpPr>
            <p:nvPr/>
          </p:nvSpPr>
          <p:spPr bwMode="auto">
            <a:xfrm>
              <a:off x="3881" y="3184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824"/>
          <p:cNvGrpSpPr>
            <a:grpSpLocks/>
          </p:cNvGrpSpPr>
          <p:nvPr/>
        </p:nvGrpSpPr>
        <p:grpSpPr bwMode="auto">
          <a:xfrm>
            <a:off x="231775" y="3997325"/>
            <a:ext cx="8702675" cy="596900"/>
            <a:chOff x="146" y="2480"/>
            <a:chExt cx="5482" cy="376"/>
          </a:xfrm>
        </p:grpSpPr>
        <p:sp>
          <p:nvSpPr>
            <p:cNvPr id="3430" name="Rectangle 825"/>
            <p:cNvSpPr>
              <a:spLocks noChangeArrowheads="1"/>
            </p:cNvSpPr>
            <p:nvPr/>
          </p:nvSpPr>
          <p:spPr bwMode="auto">
            <a:xfrm>
              <a:off x="2885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1" name="Rectangle 826"/>
            <p:cNvSpPr>
              <a:spLocks noChangeArrowheads="1"/>
            </p:cNvSpPr>
            <p:nvPr/>
          </p:nvSpPr>
          <p:spPr bwMode="auto">
            <a:xfrm>
              <a:off x="3134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2" name="Rectangle 827"/>
            <p:cNvSpPr>
              <a:spLocks noChangeArrowheads="1"/>
            </p:cNvSpPr>
            <p:nvPr/>
          </p:nvSpPr>
          <p:spPr bwMode="auto">
            <a:xfrm>
              <a:off x="3383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3" name="Rectangle 828"/>
            <p:cNvSpPr>
              <a:spLocks noChangeArrowheads="1"/>
            </p:cNvSpPr>
            <p:nvPr/>
          </p:nvSpPr>
          <p:spPr bwMode="auto">
            <a:xfrm>
              <a:off x="3632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4" name="Rectangle 829"/>
            <p:cNvSpPr>
              <a:spLocks noChangeArrowheads="1"/>
            </p:cNvSpPr>
            <p:nvPr/>
          </p:nvSpPr>
          <p:spPr bwMode="auto">
            <a:xfrm>
              <a:off x="3881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5" name="Rectangle 830"/>
            <p:cNvSpPr>
              <a:spLocks noChangeArrowheads="1"/>
            </p:cNvSpPr>
            <p:nvPr/>
          </p:nvSpPr>
          <p:spPr bwMode="auto">
            <a:xfrm>
              <a:off x="4130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6" name="Rectangle 831"/>
            <p:cNvSpPr>
              <a:spLocks noChangeArrowheads="1"/>
            </p:cNvSpPr>
            <p:nvPr/>
          </p:nvSpPr>
          <p:spPr bwMode="auto">
            <a:xfrm>
              <a:off x="4379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7" name="Rectangle 832"/>
            <p:cNvSpPr>
              <a:spLocks noChangeArrowheads="1"/>
            </p:cNvSpPr>
            <p:nvPr/>
          </p:nvSpPr>
          <p:spPr bwMode="auto">
            <a:xfrm>
              <a:off x="4628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8" name="Rectangle 833"/>
            <p:cNvSpPr>
              <a:spLocks noChangeArrowheads="1"/>
            </p:cNvSpPr>
            <p:nvPr/>
          </p:nvSpPr>
          <p:spPr bwMode="auto">
            <a:xfrm>
              <a:off x="4877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39" name="Rectangle 834"/>
            <p:cNvSpPr>
              <a:spLocks noChangeArrowheads="1"/>
            </p:cNvSpPr>
            <p:nvPr/>
          </p:nvSpPr>
          <p:spPr bwMode="auto">
            <a:xfrm>
              <a:off x="5126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0" name="Rectangle 835"/>
            <p:cNvSpPr>
              <a:spLocks noChangeArrowheads="1"/>
            </p:cNvSpPr>
            <p:nvPr/>
          </p:nvSpPr>
          <p:spPr bwMode="auto">
            <a:xfrm>
              <a:off x="5371" y="248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1" name="Rectangle 836"/>
            <p:cNvSpPr>
              <a:spLocks noChangeArrowheads="1"/>
            </p:cNvSpPr>
            <p:nvPr/>
          </p:nvSpPr>
          <p:spPr bwMode="auto">
            <a:xfrm>
              <a:off x="146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2" name="Rectangle 837"/>
            <p:cNvSpPr>
              <a:spLocks noChangeArrowheads="1"/>
            </p:cNvSpPr>
            <p:nvPr/>
          </p:nvSpPr>
          <p:spPr bwMode="auto">
            <a:xfrm>
              <a:off x="395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3" name="Rectangle 838"/>
            <p:cNvSpPr>
              <a:spLocks noChangeArrowheads="1"/>
            </p:cNvSpPr>
            <p:nvPr/>
          </p:nvSpPr>
          <p:spPr bwMode="auto">
            <a:xfrm>
              <a:off x="644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4" name="Rectangle 839"/>
            <p:cNvSpPr>
              <a:spLocks noChangeArrowheads="1"/>
            </p:cNvSpPr>
            <p:nvPr/>
          </p:nvSpPr>
          <p:spPr bwMode="auto">
            <a:xfrm>
              <a:off x="893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5" name="Rectangle 840"/>
            <p:cNvSpPr>
              <a:spLocks noChangeArrowheads="1"/>
            </p:cNvSpPr>
            <p:nvPr/>
          </p:nvSpPr>
          <p:spPr bwMode="auto">
            <a:xfrm>
              <a:off x="1142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6" name="Rectangle 841"/>
            <p:cNvSpPr>
              <a:spLocks noChangeArrowheads="1"/>
            </p:cNvSpPr>
            <p:nvPr/>
          </p:nvSpPr>
          <p:spPr bwMode="auto">
            <a:xfrm>
              <a:off x="1391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856"/>
          <p:cNvGrpSpPr>
            <a:grpSpLocks/>
          </p:cNvGrpSpPr>
          <p:nvPr/>
        </p:nvGrpSpPr>
        <p:grpSpPr bwMode="auto">
          <a:xfrm>
            <a:off x="231775" y="4378325"/>
            <a:ext cx="8702675" cy="584200"/>
            <a:chOff x="146" y="2720"/>
            <a:chExt cx="5482" cy="368"/>
          </a:xfrm>
        </p:grpSpPr>
        <p:sp>
          <p:nvSpPr>
            <p:cNvPr id="3422" name="Rectangle 857"/>
            <p:cNvSpPr>
              <a:spLocks noChangeArrowheads="1"/>
            </p:cNvSpPr>
            <p:nvPr/>
          </p:nvSpPr>
          <p:spPr bwMode="auto">
            <a:xfrm>
              <a:off x="4130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3" name="Rectangle 858"/>
            <p:cNvSpPr>
              <a:spLocks noChangeArrowheads="1"/>
            </p:cNvSpPr>
            <p:nvPr/>
          </p:nvSpPr>
          <p:spPr bwMode="auto">
            <a:xfrm>
              <a:off x="4379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4" name="Rectangle 859"/>
            <p:cNvSpPr>
              <a:spLocks noChangeArrowheads="1"/>
            </p:cNvSpPr>
            <p:nvPr/>
          </p:nvSpPr>
          <p:spPr bwMode="auto">
            <a:xfrm>
              <a:off x="4628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5" name="Rectangle 860"/>
            <p:cNvSpPr>
              <a:spLocks noChangeArrowheads="1"/>
            </p:cNvSpPr>
            <p:nvPr/>
          </p:nvSpPr>
          <p:spPr bwMode="auto">
            <a:xfrm>
              <a:off x="4877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6" name="Rectangle 861"/>
            <p:cNvSpPr>
              <a:spLocks noChangeArrowheads="1"/>
            </p:cNvSpPr>
            <p:nvPr/>
          </p:nvSpPr>
          <p:spPr bwMode="auto">
            <a:xfrm>
              <a:off x="5126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7" name="Rectangle 862"/>
            <p:cNvSpPr>
              <a:spLocks noChangeArrowheads="1"/>
            </p:cNvSpPr>
            <p:nvPr/>
          </p:nvSpPr>
          <p:spPr bwMode="auto">
            <a:xfrm>
              <a:off x="5371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8" name="Rectangle 863"/>
            <p:cNvSpPr>
              <a:spLocks noChangeArrowheads="1"/>
            </p:cNvSpPr>
            <p:nvPr/>
          </p:nvSpPr>
          <p:spPr bwMode="auto">
            <a:xfrm>
              <a:off x="146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9" name="Rectangle 864"/>
            <p:cNvSpPr>
              <a:spLocks noChangeArrowheads="1"/>
            </p:cNvSpPr>
            <p:nvPr/>
          </p:nvSpPr>
          <p:spPr bwMode="auto">
            <a:xfrm>
              <a:off x="395" y="2952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852"/>
          <p:cNvGrpSpPr>
            <a:grpSpLocks/>
          </p:cNvGrpSpPr>
          <p:nvPr/>
        </p:nvGrpSpPr>
        <p:grpSpPr bwMode="auto">
          <a:xfrm>
            <a:off x="2998788" y="4378325"/>
            <a:ext cx="1198562" cy="215900"/>
            <a:chOff x="1889" y="2720"/>
            <a:chExt cx="755" cy="136"/>
          </a:xfrm>
        </p:grpSpPr>
        <p:sp>
          <p:nvSpPr>
            <p:cNvPr id="3419" name="Rectangle 853"/>
            <p:cNvSpPr>
              <a:spLocks noChangeArrowheads="1"/>
            </p:cNvSpPr>
            <p:nvPr/>
          </p:nvSpPr>
          <p:spPr bwMode="auto">
            <a:xfrm>
              <a:off x="1889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0" name="Rectangle 854"/>
            <p:cNvSpPr>
              <a:spLocks noChangeArrowheads="1"/>
            </p:cNvSpPr>
            <p:nvPr/>
          </p:nvSpPr>
          <p:spPr bwMode="auto">
            <a:xfrm>
              <a:off x="2138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21" name="Rectangle 855"/>
            <p:cNvSpPr>
              <a:spLocks noChangeArrowheads="1"/>
            </p:cNvSpPr>
            <p:nvPr/>
          </p:nvSpPr>
          <p:spPr bwMode="auto">
            <a:xfrm>
              <a:off x="2387" y="2720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871"/>
          <p:cNvGrpSpPr>
            <a:grpSpLocks/>
          </p:cNvGrpSpPr>
          <p:nvPr/>
        </p:nvGrpSpPr>
        <p:grpSpPr bwMode="auto">
          <a:xfrm>
            <a:off x="5370513" y="4378325"/>
            <a:ext cx="803275" cy="215900"/>
            <a:chOff x="3383" y="2758"/>
            <a:chExt cx="506" cy="136"/>
          </a:xfrm>
        </p:grpSpPr>
        <p:sp>
          <p:nvSpPr>
            <p:cNvPr id="3417" name="Rectangle 872"/>
            <p:cNvSpPr>
              <a:spLocks noChangeArrowheads="1"/>
            </p:cNvSpPr>
            <p:nvPr/>
          </p:nvSpPr>
          <p:spPr bwMode="auto">
            <a:xfrm>
              <a:off x="3383" y="2758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8" name="Rectangle 873"/>
            <p:cNvSpPr>
              <a:spLocks noChangeArrowheads="1"/>
            </p:cNvSpPr>
            <p:nvPr/>
          </p:nvSpPr>
          <p:spPr bwMode="auto">
            <a:xfrm>
              <a:off x="3632" y="2758"/>
              <a:ext cx="257" cy="136"/>
            </a:xfrm>
            <a:prstGeom prst="rect">
              <a:avLst/>
            </a:prstGeom>
            <a:solidFill>
              <a:srgbClr val="99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97" name="Rectangle 842"/>
          <p:cNvSpPr>
            <a:spLocks noChangeArrowheads="1"/>
          </p:cNvSpPr>
          <p:nvPr/>
        </p:nvSpPr>
        <p:spPr bwMode="auto">
          <a:xfrm>
            <a:off x="6161088" y="4378325"/>
            <a:ext cx="4079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5089" name="Rectangle 865"/>
          <p:cNvSpPr>
            <a:spLocks noChangeArrowheads="1"/>
          </p:cNvSpPr>
          <p:nvPr/>
        </p:nvSpPr>
        <p:spPr bwMode="auto">
          <a:xfrm>
            <a:off x="4184650" y="3997325"/>
            <a:ext cx="407988" cy="215900"/>
          </a:xfrm>
          <a:prstGeom prst="rect">
            <a:avLst/>
          </a:prstGeom>
          <a:solidFill>
            <a:srgbClr val="99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5090" name="Rectangle 866"/>
          <p:cNvSpPr>
            <a:spLocks noChangeArrowheads="1"/>
          </p:cNvSpPr>
          <p:nvPr/>
        </p:nvSpPr>
        <p:spPr bwMode="auto">
          <a:xfrm>
            <a:off x="6556375" y="5114925"/>
            <a:ext cx="407988" cy="215900"/>
          </a:xfrm>
          <a:prstGeom prst="rect">
            <a:avLst/>
          </a:prstGeom>
          <a:solidFill>
            <a:srgbClr val="99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5091" name="Rectangle 867"/>
          <p:cNvSpPr>
            <a:spLocks noChangeArrowheads="1"/>
          </p:cNvSpPr>
          <p:nvPr/>
        </p:nvSpPr>
        <p:spPr bwMode="auto">
          <a:xfrm>
            <a:off x="1022350" y="4746625"/>
            <a:ext cx="407988" cy="215900"/>
          </a:xfrm>
          <a:prstGeom prst="rect">
            <a:avLst/>
          </a:prstGeom>
          <a:solidFill>
            <a:srgbClr val="99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5092" name="Rectangle 868"/>
          <p:cNvSpPr>
            <a:spLocks noChangeArrowheads="1"/>
          </p:cNvSpPr>
          <p:nvPr/>
        </p:nvSpPr>
        <p:spPr bwMode="auto">
          <a:xfrm>
            <a:off x="2603500" y="4378325"/>
            <a:ext cx="407988" cy="215900"/>
          </a:xfrm>
          <a:prstGeom prst="rect">
            <a:avLst/>
          </a:prstGeom>
          <a:solidFill>
            <a:srgbClr val="99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5093" name="Rectangle 869"/>
          <p:cNvSpPr>
            <a:spLocks noChangeArrowheads="1"/>
          </p:cNvSpPr>
          <p:nvPr/>
        </p:nvSpPr>
        <p:spPr bwMode="auto">
          <a:xfrm>
            <a:off x="4184650" y="4378325"/>
            <a:ext cx="407988" cy="215900"/>
          </a:xfrm>
          <a:prstGeom prst="rect">
            <a:avLst/>
          </a:prstGeom>
          <a:solidFill>
            <a:srgbClr val="99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5094" name="Rectangle 870"/>
          <p:cNvSpPr>
            <a:spLocks noChangeArrowheads="1"/>
          </p:cNvSpPr>
          <p:nvPr/>
        </p:nvSpPr>
        <p:spPr bwMode="auto">
          <a:xfrm>
            <a:off x="4975225" y="4378325"/>
            <a:ext cx="407988" cy="215900"/>
          </a:xfrm>
          <a:prstGeom prst="rect">
            <a:avLst/>
          </a:prstGeom>
          <a:solidFill>
            <a:srgbClr val="99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5098" name="Rectangle 874"/>
          <p:cNvSpPr>
            <a:spLocks noChangeArrowheads="1"/>
          </p:cNvSpPr>
          <p:nvPr/>
        </p:nvSpPr>
        <p:spPr bwMode="auto">
          <a:xfrm>
            <a:off x="6161088" y="4378325"/>
            <a:ext cx="407987" cy="215900"/>
          </a:xfrm>
          <a:prstGeom prst="rect">
            <a:avLst/>
          </a:prstGeom>
          <a:solidFill>
            <a:srgbClr val="99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05" name="Group 875"/>
          <p:cNvGrpSpPr>
            <a:grpSpLocks/>
          </p:cNvGrpSpPr>
          <p:nvPr/>
        </p:nvGrpSpPr>
        <p:grpSpPr bwMode="auto">
          <a:xfrm>
            <a:off x="203200" y="1685925"/>
            <a:ext cx="8778875" cy="4838700"/>
            <a:chOff x="128" y="1062"/>
            <a:chExt cx="5530" cy="3048"/>
          </a:xfrm>
        </p:grpSpPr>
        <p:sp>
          <p:nvSpPr>
            <p:cNvPr id="3132" name="Text Box 876"/>
            <p:cNvSpPr txBox="1">
              <a:spLocks noChangeArrowheads="1"/>
            </p:cNvSpPr>
            <p:nvPr/>
          </p:nvSpPr>
          <p:spPr bwMode="auto">
            <a:xfrm>
              <a:off x="128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201</a:t>
              </a:r>
            </a:p>
          </p:txBody>
        </p:sp>
        <p:sp>
          <p:nvSpPr>
            <p:cNvPr id="3133" name="Text Box 877"/>
            <p:cNvSpPr txBox="1">
              <a:spLocks noChangeArrowheads="1"/>
            </p:cNvSpPr>
            <p:nvPr/>
          </p:nvSpPr>
          <p:spPr bwMode="auto">
            <a:xfrm>
              <a:off x="378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202</a:t>
              </a:r>
            </a:p>
          </p:txBody>
        </p:sp>
        <p:sp>
          <p:nvSpPr>
            <p:cNvPr id="3134" name="Text Box 878"/>
            <p:cNvSpPr txBox="1">
              <a:spLocks noChangeArrowheads="1"/>
            </p:cNvSpPr>
            <p:nvPr/>
          </p:nvSpPr>
          <p:spPr bwMode="auto">
            <a:xfrm>
              <a:off x="626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203</a:t>
              </a:r>
            </a:p>
          </p:txBody>
        </p:sp>
        <p:sp>
          <p:nvSpPr>
            <p:cNvPr id="3135" name="Text Box 879"/>
            <p:cNvSpPr txBox="1">
              <a:spLocks noChangeArrowheads="1"/>
            </p:cNvSpPr>
            <p:nvPr/>
          </p:nvSpPr>
          <p:spPr bwMode="auto">
            <a:xfrm>
              <a:off x="875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205</a:t>
              </a:r>
            </a:p>
          </p:txBody>
        </p:sp>
        <p:sp>
          <p:nvSpPr>
            <p:cNvPr id="3136" name="Text Box 880"/>
            <p:cNvSpPr txBox="1">
              <a:spLocks noChangeArrowheads="1"/>
            </p:cNvSpPr>
            <p:nvPr/>
          </p:nvSpPr>
          <p:spPr bwMode="auto">
            <a:xfrm>
              <a:off x="1124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206</a:t>
              </a:r>
            </a:p>
          </p:txBody>
        </p:sp>
        <p:sp>
          <p:nvSpPr>
            <p:cNvPr id="3137" name="Text Box 881"/>
            <p:cNvSpPr txBox="1">
              <a:spLocks noChangeArrowheads="1"/>
            </p:cNvSpPr>
            <p:nvPr/>
          </p:nvSpPr>
          <p:spPr bwMode="auto">
            <a:xfrm>
              <a:off x="1373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207</a:t>
              </a:r>
            </a:p>
          </p:txBody>
        </p:sp>
        <p:sp>
          <p:nvSpPr>
            <p:cNvPr id="3138" name="Text Box 882"/>
            <p:cNvSpPr txBox="1">
              <a:spLocks noChangeArrowheads="1"/>
            </p:cNvSpPr>
            <p:nvPr/>
          </p:nvSpPr>
          <p:spPr bwMode="auto">
            <a:xfrm>
              <a:off x="1623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208</a:t>
              </a:r>
            </a:p>
          </p:txBody>
        </p:sp>
        <p:sp>
          <p:nvSpPr>
            <p:cNvPr id="3139" name="Text Box 883"/>
            <p:cNvSpPr txBox="1">
              <a:spLocks noChangeArrowheads="1"/>
            </p:cNvSpPr>
            <p:nvPr/>
          </p:nvSpPr>
          <p:spPr bwMode="auto">
            <a:xfrm>
              <a:off x="1871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209</a:t>
              </a:r>
            </a:p>
          </p:txBody>
        </p:sp>
        <p:sp>
          <p:nvSpPr>
            <p:cNvPr id="3140" name="Text Box 884"/>
            <p:cNvSpPr txBox="1">
              <a:spLocks noChangeArrowheads="1"/>
            </p:cNvSpPr>
            <p:nvPr/>
          </p:nvSpPr>
          <p:spPr bwMode="auto">
            <a:xfrm>
              <a:off x="2121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210</a:t>
              </a:r>
            </a:p>
          </p:txBody>
        </p:sp>
        <p:sp>
          <p:nvSpPr>
            <p:cNvPr id="3141" name="Text Box 885"/>
            <p:cNvSpPr txBox="1">
              <a:spLocks noChangeArrowheads="1"/>
            </p:cNvSpPr>
            <p:nvPr/>
          </p:nvSpPr>
          <p:spPr bwMode="auto">
            <a:xfrm>
              <a:off x="2370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212</a:t>
              </a:r>
            </a:p>
          </p:txBody>
        </p:sp>
        <p:sp>
          <p:nvSpPr>
            <p:cNvPr id="3142" name="Text Box 886"/>
            <p:cNvSpPr txBox="1">
              <a:spLocks noChangeArrowheads="1"/>
            </p:cNvSpPr>
            <p:nvPr/>
          </p:nvSpPr>
          <p:spPr bwMode="auto">
            <a:xfrm>
              <a:off x="2619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213</a:t>
              </a:r>
            </a:p>
          </p:txBody>
        </p:sp>
        <p:sp>
          <p:nvSpPr>
            <p:cNvPr id="3143" name="Text Box 887"/>
            <p:cNvSpPr txBox="1">
              <a:spLocks noChangeArrowheads="1"/>
            </p:cNvSpPr>
            <p:nvPr/>
          </p:nvSpPr>
          <p:spPr bwMode="auto">
            <a:xfrm>
              <a:off x="2868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214</a:t>
              </a:r>
            </a:p>
          </p:txBody>
        </p:sp>
        <p:sp>
          <p:nvSpPr>
            <p:cNvPr id="3144" name="Text Box 888"/>
            <p:cNvSpPr txBox="1">
              <a:spLocks noChangeArrowheads="1"/>
            </p:cNvSpPr>
            <p:nvPr/>
          </p:nvSpPr>
          <p:spPr bwMode="auto">
            <a:xfrm>
              <a:off x="3117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215</a:t>
              </a:r>
            </a:p>
          </p:txBody>
        </p:sp>
        <p:sp>
          <p:nvSpPr>
            <p:cNvPr id="3145" name="Text Box 889"/>
            <p:cNvSpPr txBox="1">
              <a:spLocks noChangeArrowheads="1"/>
            </p:cNvSpPr>
            <p:nvPr/>
          </p:nvSpPr>
          <p:spPr bwMode="auto">
            <a:xfrm>
              <a:off x="3366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216</a:t>
              </a:r>
            </a:p>
          </p:txBody>
        </p:sp>
        <p:sp>
          <p:nvSpPr>
            <p:cNvPr id="3146" name="Text Box 890"/>
            <p:cNvSpPr txBox="1">
              <a:spLocks noChangeArrowheads="1"/>
            </p:cNvSpPr>
            <p:nvPr/>
          </p:nvSpPr>
          <p:spPr bwMode="auto">
            <a:xfrm>
              <a:off x="3615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217</a:t>
              </a:r>
            </a:p>
          </p:txBody>
        </p:sp>
        <p:sp>
          <p:nvSpPr>
            <p:cNvPr id="3147" name="Text Box 891"/>
            <p:cNvSpPr txBox="1">
              <a:spLocks noChangeArrowheads="1"/>
            </p:cNvSpPr>
            <p:nvPr/>
          </p:nvSpPr>
          <p:spPr bwMode="auto">
            <a:xfrm>
              <a:off x="3864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218</a:t>
              </a:r>
            </a:p>
          </p:txBody>
        </p:sp>
        <p:sp>
          <p:nvSpPr>
            <p:cNvPr id="3148" name="Text Box 892"/>
            <p:cNvSpPr txBox="1">
              <a:spLocks noChangeArrowheads="1"/>
            </p:cNvSpPr>
            <p:nvPr/>
          </p:nvSpPr>
          <p:spPr bwMode="auto">
            <a:xfrm>
              <a:off x="4113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219</a:t>
              </a:r>
            </a:p>
          </p:txBody>
        </p:sp>
        <p:sp>
          <p:nvSpPr>
            <p:cNvPr id="3149" name="Text Box 893"/>
            <p:cNvSpPr txBox="1">
              <a:spLocks noChangeArrowheads="1"/>
            </p:cNvSpPr>
            <p:nvPr/>
          </p:nvSpPr>
          <p:spPr bwMode="auto">
            <a:xfrm>
              <a:off x="4363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224</a:t>
              </a:r>
            </a:p>
          </p:txBody>
        </p:sp>
        <p:sp>
          <p:nvSpPr>
            <p:cNvPr id="3150" name="Text Box 894"/>
            <p:cNvSpPr txBox="1">
              <a:spLocks noChangeArrowheads="1"/>
            </p:cNvSpPr>
            <p:nvPr/>
          </p:nvSpPr>
          <p:spPr bwMode="auto">
            <a:xfrm>
              <a:off x="4611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225</a:t>
              </a:r>
            </a:p>
          </p:txBody>
        </p:sp>
        <p:sp>
          <p:nvSpPr>
            <p:cNvPr id="3151" name="Text Box 895"/>
            <p:cNvSpPr txBox="1">
              <a:spLocks noChangeArrowheads="1"/>
            </p:cNvSpPr>
            <p:nvPr/>
          </p:nvSpPr>
          <p:spPr bwMode="auto">
            <a:xfrm>
              <a:off x="4860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228</a:t>
              </a:r>
            </a:p>
          </p:txBody>
        </p:sp>
        <p:sp>
          <p:nvSpPr>
            <p:cNvPr id="3152" name="Text Box 896"/>
            <p:cNvSpPr txBox="1">
              <a:spLocks noChangeArrowheads="1"/>
            </p:cNvSpPr>
            <p:nvPr/>
          </p:nvSpPr>
          <p:spPr bwMode="auto">
            <a:xfrm>
              <a:off x="5109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229</a:t>
              </a:r>
            </a:p>
          </p:txBody>
        </p:sp>
        <p:sp>
          <p:nvSpPr>
            <p:cNvPr id="3153" name="Text Box 897"/>
            <p:cNvSpPr txBox="1">
              <a:spLocks noChangeArrowheads="1"/>
            </p:cNvSpPr>
            <p:nvPr/>
          </p:nvSpPr>
          <p:spPr bwMode="auto">
            <a:xfrm>
              <a:off x="5355" y="106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231</a:t>
              </a:r>
            </a:p>
          </p:txBody>
        </p:sp>
        <p:sp>
          <p:nvSpPr>
            <p:cNvPr id="3154" name="Text Box 898"/>
            <p:cNvSpPr txBox="1">
              <a:spLocks noChangeArrowheads="1"/>
            </p:cNvSpPr>
            <p:nvPr/>
          </p:nvSpPr>
          <p:spPr bwMode="auto">
            <a:xfrm>
              <a:off x="129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234</a:t>
              </a:r>
            </a:p>
          </p:txBody>
        </p:sp>
        <p:sp>
          <p:nvSpPr>
            <p:cNvPr id="3155" name="Text Box 899"/>
            <p:cNvSpPr txBox="1">
              <a:spLocks noChangeArrowheads="1"/>
            </p:cNvSpPr>
            <p:nvPr/>
          </p:nvSpPr>
          <p:spPr bwMode="auto">
            <a:xfrm>
              <a:off x="378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239</a:t>
              </a:r>
            </a:p>
          </p:txBody>
        </p:sp>
        <p:sp>
          <p:nvSpPr>
            <p:cNvPr id="3156" name="Text Box 900"/>
            <p:cNvSpPr txBox="1">
              <a:spLocks noChangeArrowheads="1"/>
            </p:cNvSpPr>
            <p:nvPr/>
          </p:nvSpPr>
          <p:spPr bwMode="auto">
            <a:xfrm>
              <a:off x="628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240</a:t>
              </a:r>
            </a:p>
          </p:txBody>
        </p:sp>
        <p:sp>
          <p:nvSpPr>
            <p:cNvPr id="3157" name="Text Box 901"/>
            <p:cNvSpPr txBox="1">
              <a:spLocks noChangeArrowheads="1"/>
            </p:cNvSpPr>
            <p:nvPr/>
          </p:nvSpPr>
          <p:spPr bwMode="auto">
            <a:xfrm>
              <a:off x="876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248</a:t>
              </a:r>
            </a:p>
          </p:txBody>
        </p:sp>
        <p:sp>
          <p:nvSpPr>
            <p:cNvPr id="3158" name="Text Box 902"/>
            <p:cNvSpPr txBox="1">
              <a:spLocks noChangeArrowheads="1"/>
            </p:cNvSpPr>
            <p:nvPr/>
          </p:nvSpPr>
          <p:spPr bwMode="auto">
            <a:xfrm>
              <a:off x="1126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251</a:t>
              </a:r>
            </a:p>
          </p:txBody>
        </p:sp>
        <p:sp>
          <p:nvSpPr>
            <p:cNvPr id="3159" name="Text Box 903"/>
            <p:cNvSpPr txBox="1">
              <a:spLocks noChangeArrowheads="1"/>
            </p:cNvSpPr>
            <p:nvPr/>
          </p:nvSpPr>
          <p:spPr bwMode="auto">
            <a:xfrm>
              <a:off x="1374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252</a:t>
              </a:r>
            </a:p>
          </p:txBody>
        </p:sp>
        <p:sp>
          <p:nvSpPr>
            <p:cNvPr id="3160" name="Text Box 904"/>
            <p:cNvSpPr txBox="1">
              <a:spLocks noChangeArrowheads="1"/>
            </p:cNvSpPr>
            <p:nvPr/>
          </p:nvSpPr>
          <p:spPr bwMode="auto">
            <a:xfrm>
              <a:off x="1623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253</a:t>
              </a:r>
            </a:p>
          </p:txBody>
        </p:sp>
        <p:sp>
          <p:nvSpPr>
            <p:cNvPr id="3161" name="Text Box 905"/>
            <p:cNvSpPr txBox="1">
              <a:spLocks noChangeArrowheads="1"/>
            </p:cNvSpPr>
            <p:nvPr/>
          </p:nvSpPr>
          <p:spPr bwMode="auto">
            <a:xfrm>
              <a:off x="1872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254</a:t>
              </a:r>
            </a:p>
          </p:txBody>
        </p:sp>
        <p:sp>
          <p:nvSpPr>
            <p:cNvPr id="3162" name="Text Box 906"/>
            <p:cNvSpPr txBox="1">
              <a:spLocks noChangeArrowheads="1"/>
            </p:cNvSpPr>
            <p:nvPr/>
          </p:nvSpPr>
          <p:spPr bwMode="auto">
            <a:xfrm>
              <a:off x="2121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256</a:t>
              </a:r>
            </a:p>
          </p:txBody>
        </p:sp>
        <p:sp>
          <p:nvSpPr>
            <p:cNvPr id="3163" name="Text Box 907"/>
            <p:cNvSpPr txBox="1">
              <a:spLocks noChangeArrowheads="1"/>
            </p:cNvSpPr>
            <p:nvPr/>
          </p:nvSpPr>
          <p:spPr bwMode="auto">
            <a:xfrm>
              <a:off x="2371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260</a:t>
              </a:r>
            </a:p>
          </p:txBody>
        </p:sp>
        <p:sp>
          <p:nvSpPr>
            <p:cNvPr id="3164" name="Text Box 908"/>
            <p:cNvSpPr txBox="1">
              <a:spLocks noChangeArrowheads="1"/>
            </p:cNvSpPr>
            <p:nvPr/>
          </p:nvSpPr>
          <p:spPr bwMode="auto">
            <a:xfrm>
              <a:off x="2619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262</a:t>
              </a:r>
            </a:p>
          </p:txBody>
        </p:sp>
        <p:sp>
          <p:nvSpPr>
            <p:cNvPr id="3165" name="Text Box 909"/>
            <p:cNvSpPr txBox="1">
              <a:spLocks noChangeArrowheads="1"/>
            </p:cNvSpPr>
            <p:nvPr/>
          </p:nvSpPr>
          <p:spPr bwMode="auto">
            <a:xfrm>
              <a:off x="2868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267</a:t>
              </a:r>
            </a:p>
          </p:txBody>
        </p:sp>
        <p:sp>
          <p:nvSpPr>
            <p:cNvPr id="3166" name="Text Box 910"/>
            <p:cNvSpPr txBox="1">
              <a:spLocks noChangeArrowheads="1"/>
            </p:cNvSpPr>
            <p:nvPr/>
          </p:nvSpPr>
          <p:spPr bwMode="auto">
            <a:xfrm>
              <a:off x="3117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269</a:t>
              </a:r>
            </a:p>
          </p:txBody>
        </p:sp>
        <p:sp>
          <p:nvSpPr>
            <p:cNvPr id="3167" name="Text Box 911"/>
            <p:cNvSpPr txBox="1">
              <a:spLocks noChangeArrowheads="1"/>
            </p:cNvSpPr>
            <p:nvPr/>
          </p:nvSpPr>
          <p:spPr bwMode="auto">
            <a:xfrm>
              <a:off x="3367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270</a:t>
              </a:r>
            </a:p>
          </p:txBody>
        </p:sp>
        <p:sp>
          <p:nvSpPr>
            <p:cNvPr id="3168" name="Text Box 912"/>
            <p:cNvSpPr txBox="1">
              <a:spLocks noChangeArrowheads="1"/>
            </p:cNvSpPr>
            <p:nvPr/>
          </p:nvSpPr>
          <p:spPr bwMode="auto">
            <a:xfrm>
              <a:off x="3615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276</a:t>
              </a:r>
            </a:p>
          </p:txBody>
        </p:sp>
        <p:sp>
          <p:nvSpPr>
            <p:cNvPr id="3169" name="Text Box 913"/>
            <p:cNvSpPr txBox="1">
              <a:spLocks noChangeArrowheads="1"/>
            </p:cNvSpPr>
            <p:nvPr/>
          </p:nvSpPr>
          <p:spPr bwMode="auto">
            <a:xfrm>
              <a:off x="3865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281</a:t>
              </a:r>
            </a:p>
          </p:txBody>
        </p:sp>
        <p:sp>
          <p:nvSpPr>
            <p:cNvPr id="3170" name="Text Box 914"/>
            <p:cNvSpPr txBox="1">
              <a:spLocks noChangeArrowheads="1"/>
            </p:cNvSpPr>
            <p:nvPr/>
          </p:nvSpPr>
          <p:spPr bwMode="auto">
            <a:xfrm>
              <a:off x="4113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283</a:t>
              </a:r>
            </a:p>
          </p:txBody>
        </p:sp>
        <p:sp>
          <p:nvSpPr>
            <p:cNvPr id="3171" name="Text Box 915"/>
            <p:cNvSpPr txBox="1">
              <a:spLocks noChangeArrowheads="1"/>
            </p:cNvSpPr>
            <p:nvPr/>
          </p:nvSpPr>
          <p:spPr bwMode="auto">
            <a:xfrm>
              <a:off x="4363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301</a:t>
              </a:r>
            </a:p>
          </p:txBody>
        </p:sp>
        <p:sp>
          <p:nvSpPr>
            <p:cNvPr id="3172" name="Text Box 916"/>
            <p:cNvSpPr txBox="1">
              <a:spLocks noChangeArrowheads="1"/>
            </p:cNvSpPr>
            <p:nvPr/>
          </p:nvSpPr>
          <p:spPr bwMode="auto">
            <a:xfrm>
              <a:off x="4611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302</a:t>
              </a:r>
            </a:p>
          </p:txBody>
        </p:sp>
        <p:sp>
          <p:nvSpPr>
            <p:cNvPr id="3173" name="Text Box 917"/>
            <p:cNvSpPr txBox="1">
              <a:spLocks noChangeArrowheads="1"/>
            </p:cNvSpPr>
            <p:nvPr/>
          </p:nvSpPr>
          <p:spPr bwMode="auto">
            <a:xfrm>
              <a:off x="4860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303</a:t>
              </a:r>
            </a:p>
          </p:txBody>
        </p:sp>
        <p:sp>
          <p:nvSpPr>
            <p:cNvPr id="3174" name="Text Box 918"/>
            <p:cNvSpPr txBox="1">
              <a:spLocks noChangeArrowheads="1"/>
            </p:cNvSpPr>
            <p:nvPr/>
          </p:nvSpPr>
          <p:spPr bwMode="auto">
            <a:xfrm>
              <a:off x="5109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304</a:t>
              </a:r>
            </a:p>
          </p:txBody>
        </p:sp>
        <p:sp>
          <p:nvSpPr>
            <p:cNvPr id="3175" name="Text Box 919"/>
            <p:cNvSpPr txBox="1">
              <a:spLocks noChangeArrowheads="1"/>
            </p:cNvSpPr>
            <p:nvPr/>
          </p:nvSpPr>
          <p:spPr bwMode="auto">
            <a:xfrm>
              <a:off x="5354" y="1295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305</a:t>
              </a:r>
            </a:p>
          </p:txBody>
        </p:sp>
        <p:sp>
          <p:nvSpPr>
            <p:cNvPr id="3176" name="Text Box 920"/>
            <p:cNvSpPr txBox="1">
              <a:spLocks noChangeArrowheads="1"/>
            </p:cNvSpPr>
            <p:nvPr/>
          </p:nvSpPr>
          <p:spPr bwMode="auto">
            <a:xfrm>
              <a:off x="129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307</a:t>
              </a:r>
            </a:p>
          </p:txBody>
        </p:sp>
        <p:sp>
          <p:nvSpPr>
            <p:cNvPr id="3177" name="Text Box 921"/>
            <p:cNvSpPr txBox="1">
              <a:spLocks noChangeArrowheads="1"/>
            </p:cNvSpPr>
            <p:nvPr/>
          </p:nvSpPr>
          <p:spPr bwMode="auto">
            <a:xfrm>
              <a:off x="378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308</a:t>
              </a:r>
            </a:p>
          </p:txBody>
        </p:sp>
        <p:sp>
          <p:nvSpPr>
            <p:cNvPr id="3178" name="Text Box 922"/>
            <p:cNvSpPr txBox="1">
              <a:spLocks noChangeArrowheads="1"/>
            </p:cNvSpPr>
            <p:nvPr/>
          </p:nvSpPr>
          <p:spPr bwMode="auto">
            <a:xfrm>
              <a:off x="627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309</a:t>
              </a:r>
            </a:p>
          </p:txBody>
        </p:sp>
        <p:sp>
          <p:nvSpPr>
            <p:cNvPr id="3179" name="Text Box 923"/>
            <p:cNvSpPr txBox="1">
              <a:spLocks noChangeArrowheads="1"/>
            </p:cNvSpPr>
            <p:nvPr/>
          </p:nvSpPr>
          <p:spPr bwMode="auto">
            <a:xfrm>
              <a:off x="877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310</a:t>
              </a:r>
            </a:p>
          </p:txBody>
        </p:sp>
        <p:sp>
          <p:nvSpPr>
            <p:cNvPr id="3180" name="Text Box 924"/>
            <p:cNvSpPr txBox="1">
              <a:spLocks noChangeArrowheads="1"/>
            </p:cNvSpPr>
            <p:nvPr/>
          </p:nvSpPr>
          <p:spPr bwMode="auto">
            <a:xfrm>
              <a:off x="1125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312</a:t>
              </a:r>
            </a:p>
          </p:txBody>
        </p:sp>
        <p:sp>
          <p:nvSpPr>
            <p:cNvPr id="3181" name="Text Box 925"/>
            <p:cNvSpPr txBox="1">
              <a:spLocks noChangeArrowheads="1"/>
            </p:cNvSpPr>
            <p:nvPr/>
          </p:nvSpPr>
          <p:spPr bwMode="auto">
            <a:xfrm>
              <a:off x="1374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313</a:t>
              </a:r>
            </a:p>
          </p:txBody>
        </p:sp>
        <p:sp>
          <p:nvSpPr>
            <p:cNvPr id="3182" name="Text Box 926"/>
            <p:cNvSpPr txBox="1">
              <a:spLocks noChangeArrowheads="1"/>
            </p:cNvSpPr>
            <p:nvPr/>
          </p:nvSpPr>
          <p:spPr bwMode="auto">
            <a:xfrm>
              <a:off x="1623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314</a:t>
              </a:r>
            </a:p>
          </p:txBody>
        </p:sp>
        <p:sp>
          <p:nvSpPr>
            <p:cNvPr id="3183" name="Text Box 927"/>
            <p:cNvSpPr txBox="1">
              <a:spLocks noChangeArrowheads="1"/>
            </p:cNvSpPr>
            <p:nvPr/>
          </p:nvSpPr>
          <p:spPr bwMode="auto">
            <a:xfrm>
              <a:off x="1872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315</a:t>
              </a:r>
            </a:p>
          </p:txBody>
        </p:sp>
        <p:sp>
          <p:nvSpPr>
            <p:cNvPr id="3184" name="Text Box 928"/>
            <p:cNvSpPr txBox="1">
              <a:spLocks noChangeArrowheads="1"/>
            </p:cNvSpPr>
            <p:nvPr/>
          </p:nvSpPr>
          <p:spPr bwMode="auto">
            <a:xfrm>
              <a:off x="2121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316</a:t>
              </a:r>
            </a:p>
          </p:txBody>
        </p:sp>
        <p:sp>
          <p:nvSpPr>
            <p:cNvPr id="3185" name="Text Box 929"/>
            <p:cNvSpPr txBox="1">
              <a:spLocks noChangeArrowheads="1"/>
            </p:cNvSpPr>
            <p:nvPr/>
          </p:nvSpPr>
          <p:spPr bwMode="auto">
            <a:xfrm>
              <a:off x="2370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317</a:t>
              </a:r>
            </a:p>
          </p:txBody>
        </p:sp>
        <p:sp>
          <p:nvSpPr>
            <p:cNvPr id="3186" name="Text Box 930"/>
            <p:cNvSpPr txBox="1">
              <a:spLocks noChangeArrowheads="1"/>
            </p:cNvSpPr>
            <p:nvPr/>
          </p:nvSpPr>
          <p:spPr bwMode="auto">
            <a:xfrm>
              <a:off x="2619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318</a:t>
              </a:r>
            </a:p>
          </p:txBody>
        </p:sp>
        <p:sp>
          <p:nvSpPr>
            <p:cNvPr id="3187" name="Text Box 931"/>
            <p:cNvSpPr txBox="1">
              <a:spLocks noChangeArrowheads="1"/>
            </p:cNvSpPr>
            <p:nvPr/>
          </p:nvSpPr>
          <p:spPr bwMode="auto">
            <a:xfrm>
              <a:off x="2868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319</a:t>
              </a:r>
            </a:p>
          </p:txBody>
        </p:sp>
        <p:sp>
          <p:nvSpPr>
            <p:cNvPr id="3188" name="Text Box 932"/>
            <p:cNvSpPr txBox="1">
              <a:spLocks noChangeArrowheads="1"/>
            </p:cNvSpPr>
            <p:nvPr/>
          </p:nvSpPr>
          <p:spPr bwMode="auto">
            <a:xfrm>
              <a:off x="3117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320</a:t>
              </a:r>
            </a:p>
          </p:txBody>
        </p:sp>
        <p:sp>
          <p:nvSpPr>
            <p:cNvPr id="3189" name="Text Box 933"/>
            <p:cNvSpPr txBox="1">
              <a:spLocks noChangeArrowheads="1"/>
            </p:cNvSpPr>
            <p:nvPr/>
          </p:nvSpPr>
          <p:spPr bwMode="auto">
            <a:xfrm>
              <a:off x="3366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321</a:t>
              </a:r>
            </a:p>
          </p:txBody>
        </p:sp>
        <p:sp>
          <p:nvSpPr>
            <p:cNvPr id="3190" name="Text Box 934"/>
            <p:cNvSpPr txBox="1">
              <a:spLocks noChangeArrowheads="1"/>
            </p:cNvSpPr>
            <p:nvPr/>
          </p:nvSpPr>
          <p:spPr bwMode="auto">
            <a:xfrm>
              <a:off x="3615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323</a:t>
              </a:r>
            </a:p>
          </p:txBody>
        </p:sp>
        <p:sp>
          <p:nvSpPr>
            <p:cNvPr id="3191" name="Text Box 935"/>
            <p:cNvSpPr txBox="1">
              <a:spLocks noChangeArrowheads="1"/>
            </p:cNvSpPr>
            <p:nvPr/>
          </p:nvSpPr>
          <p:spPr bwMode="auto">
            <a:xfrm>
              <a:off x="3864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325</a:t>
              </a:r>
            </a:p>
          </p:txBody>
        </p:sp>
        <p:sp>
          <p:nvSpPr>
            <p:cNvPr id="3192" name="Text Box 936"/>
            <p:cNvSpPr txBox="1">
              <a:spLocks noChangeArrowheads="1"/>
            </p:cNvSpPr>
            <p:nvPr/>
          </p:nvSpPr>
          <p:spPr bwMode="auto">
            <a:xfrm>
              <a:off x="4113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330</a:t>
              </a:r>
            </a:p>
          </p:txBody>
        </p:sp>
        <p:sp>
          <p:nvSpPr>
            <p:cNvPr id="3193" name="Text Box 937"/>
            <p:cNvSpPr txBox="1">
              <a:spLocks noChangeArrowheads="1"/>
            </p:cNvSpPr>
            <p:nvPr/>
          </p:nvSpPr>
          <p:spPr bwMode="auto">
            <a:xfrm>
              <a:off x="4362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331</a:t>
              </a:r>
            </a:p>
          </p:txBody>
        </p:sp>
        <p:sp>
          <p:nvSpPr>
            <p:cNvPr id="3194" name="Text Box 938"/>
            <p:cNvSpPr txBox="1">
              <a:spLocks noChangeArrowheads="1"/>
            </p:cNvSpPr>
            <p:nvPr/>
          </p:nvSpPr>
          <p:spPr bwMode="auto">
            <a:xfrm>
              <a:off x="4611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334</a:t>
              </a:r>
            </a:p>
          </p:txBody>
        </p:sp>
        <p:sp>
          <p:nvSpPr>
            <p:cNvPr id="3195" name="Text Box 939"/>
            <p:cNvSpPr txBox="1">
              <a:spLocks noChangeArrowheads="1"/>
            </p:cNvSpPr>
            <p:nvPr/>
          </p:nvSpPr>
          <p:spPr bwMode="auto">
            <a:xfrm>
              <a:off x="4860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336</a:t>
              </a:r>
            </a:p>
          </p:txBody>
        </p:sp>
        <p:sp>
          <p:nvSpPr>
            <p:cNvPr id="3196" name="Text Box 940"/>
            <p:cNvSpPr txBox="1">
              <a:spLocks noChangeArrowheads="1"/>
            </p:cNvSpPr>
            <p:nvPr/>
          </p:nvSpPr>
          <p:spPr bwMode="auto">
            <a:xfrm>
              <a:off x="5109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337</a:t>
              </a:r>
            </a:p>
          </p:txBody>
        </p:sp>
        <p:sp>
          <p:nvSpPr>
            <p:cNvPr id="3197" name="Text Box 941"/>
            <p:cNvSpPr txBox="1">
              <a:spLocks noChangeArrowheads="1"/>
            </p:cNvSpPr>
            <p:nvPr/>
          </p:nvSpPr>
          <p:spPr bwMode="auto">
            <a:xfrm>
              <a:off x="5354" y="1537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339</a:t>
              </a:r>
            </a:p>
          </p:txBody>
        </p:sp>
        <p:sp>
          <p:nvSpPr>
            <p:cNvPr id="3198" name="Text Box 942"/>
            <p:cNvSpPr txBox="1">
              <a:spLocks noChangeArrowheads="1"/>
            </p:cNvSpPr>
            <p:nvPr/>
          </p:nvSpPr>
          <p:spPr bwMode="auto">
            <a:xfrm>
              <a:off x="129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347</a:t>
              </a:r>
            </a:p>
          </p:txBody>
        </p:sp>
        <p:sp>
          <p:nvSpPr>
            <p:cNvPr id="3199" name="Text Box 943"/>
            <p:cNvSpPr txBox="1">
              <a:spLocks noChangeArrowheads="1"/>
            </p:cNvSpPr>
            <p:nvPr/>
          </p:nvSpPr>
          <p:spPr bwMode="auto">
            <a:xfrm>
              <a:off x="378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351</a:t>
              </a:r>
            </a:p>
          </p:txBody>
        </p:sp>
        <p:sp>
          <p:nvSpPr>
            <p:cNvPr id="3200" name="Text Box 944"/>
            <p:cNvSpPr txBox="1">
              <a:spLocks noChangeArrowheads="1"/>
            </p:cNvSpPr>
            <p:nvPr/>
          </p:nvSpPr>
          <p:spPr bwMode="auto">
            <a:xfrm>
              <a:off x="627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352</a:t>
              </a:r>
            </a:p>
          </p:txBody>
        </p:sp>
        <p:sp>
          <p:nvSpPr>
            <p:cNvPr id="3201" name="Text Box 945"/>
            <p:cNvSpPr txBox="1">
              <a:spLocks noChangeArrowheads="1"/>
            </p:cNvSpPr>
            <p:nvPr/>
          </p:nvSpPr>
          <p:spPr bwMode="auto">
            <a:xfrm>
              <a:off x="876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360</a:t>
              </a:r>
            </a:p>
          </p:txBody>
        </p:sp>
        <p:sp>
          <p:nvSpPr>
            <p:cNvPr id="3202" name="Text Box 946"/>
            <p:cNvSpPr txBox="1">
              <a:spLocks noChangeArrowheads="1"/>
            </p:cNvSpPr>
            <p:nvPr/>
          </p:nvSpPr>
          <p:spPr bwMode="auto">
            <a:xfrm>
              <a:off x="1125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361</a:t>
              </a:r>
            </a:p>
          </p:txBody>
        </p:sp>
        <p:sp>
          <p:nvSpPr>
            <p:cNvPr id="3203" name="Text Box 947"/>
            <p:cNvSpPr txBox="1">
              <a:spLocks noChangeArrowheads="1"/>
            </p:cNvSpPr>
            <p:nvPr/>
          </p:nvSpPr>
          <p:spPr bwMode="auto">
            <a:xfrm>
              <a:off x="1374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364</a:t>
              </a:r>
            </a:p>
          </p:txBody>
        </p:sp>
        <p:sp>
          <p:nvSpPr>
            <p:cNvPr id="3204" name="Text Box 948"/>
            <p:cNvSpPr txBox="1">
              <a:spLocks noChangeArrowheads="1"/>
            </p:cNvSpPr>
            <p:nvPr/>
          </p:nvSpPr>
          <p:spPr bwMode="auto">
            <a:xfrm>
              <a:off x="1624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385</a:t>
              </a:r>
            </a:p>
          </p:txBody>
        </p:sp>
        <p:sp>
          <p:nvSpPr>
            <p:cNvPr id="3205" name="Text Box 949"/>
            <p:cNvSpPr txBox="1">
              <a:spLocks noChangeArrowheads="1"/>
            </p:cNvSpPr>
            <p:nvPr/>
          </p:nvSpPr>
          <p:spPr bwMode="auto">
            <a:xfrm>
              <a:off x="1872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386</a:t>
              </a:r>
            </a:p>
          </p:txBody>
        </p:sp>
        <p:sp>
          <p:nvSpPr>
            <p:cNvPr id="3206" name="Text Box 950"/>
            <p:cNvSpPr txBox="1">
              <a:spLocks noChangeArrowheads="1"/>
            </p:cNvSpPr>
            <p:nvPr/>
          </p:nvSpPr>
          <p:spPr bwMode="auto">
            <a:xfrm>
              <a:off x="2121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401</a:t>
              </a:r>
            </a:p>
          </p:txBody>
        </p:sp>
        <p:sp>
          <p:nvSpPr>
            <p:cNvPr id="3207" name="Text Box 951"/>
            <p:cNvSpPr txBox="1">
              <a:spLocks noChangeArrowheads="1"/>
            </p:cNvSpPr>
            <p:nvPr/>
          </p:nvSpPr>
          <p:spPr bwMode="auto">
            <a:xfrm>
              <a:off x="2370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402</a:t>
              </a:r>
            </a:p>
          </p:txBody>
        </p:sp>
        <p:sp>
          <p:nvSpPr>
            <p:cNvPr id="3208" name="Text Box 952"/>
            <p:cNvSpPr txBox="1">
              <a:spLocks noChangeArrowheads="1"/>
            </p:cNvSpPr>
            <p:nvPr/>
          </p:nvSpPr>
          <p:spPr bwMode="auto">
            <a:xfrm>
              <a:off x="2619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404</a:t>
              </a:r>
            </a:p>
          </p:txBody>
        </p:sp>
        <p:sp>
          <p:nvSpPr>
            <p:cNvPr id="3209" name="Text Box 953"/>
            <p:cNvSpPr txBox="1">
              <a:spLocks noChangeArrowheads="1"/>
            </p:cNvSpPr>
            <p:nvPr/>
          </p:nvSpPr>
          <p:spPr bwMode="auto">
            <a:xfrm>
              <a:off x="2868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405</a:t>
              </a:r>
            </a:p>
          </p:txBody>
        </p:sp>
        <p:sp>
          <p:nvSpPr>
            <p:cNvPr id="3210" name="Text Box 954"/>
            <p:cNvSpPr txBox="1">
              <a:spLocks noChangeArrowheads="1"/>
            </p:cNvSpPr>
            <p:nvPr/>
          </p:nvSpPr>
          <p:spPr bwMode="auto">
            <a:xfrm>
              <a:off x="3117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406</a:t>
              </a:r>
            </a:p>
          </p:txBody>
        </p:sp>
        <p:sp>
          <p:nvSpPr>
            <p:cNvPr id="3211" name="Text Box 955"/>
            <p:cNvSpPr txBox="1">
              <a:spLocks noChangeArrowheads="1"/>
            </p:cNvSpPr>
            <p:nvPr/>
          </p:nvSpPr>
          <p:spPr bwMode="auto">
            <a:xfrm>
              <a:off x="3366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407</a:t>
              </a:r>
            </a:p>
          </p:txBody>
        </p:sp>
        <p:sp>
          <p:nvSpPr>
            <p:cNvPr id="3212" name="Text Box 956"/>
            <p:cNvSpPr txBox="1">
              <a:spLocks noChangeArrowheads="1"/>
            </p:cNvSpPr>
            <p:nvPr/>
          </p:nvSpPr>
          <p:spPr bwMode="auto">
            <a:xfrm>
              <a:off x="3615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408</a:t>
              </a:r>
            </a:p>
          </p:txBody>
        </p:sp>
        <p:sp>
          <p:nvSpPr>
            <p:cNvPr id="3213" name="Text Box 957"/>
            <p:cNvSpPr txBox="1">
              <a:spLocks noChangeArrowheads="1"/>
            </p:cNvSpPr>
            <p:nvPr/>
          </p:nvSpPr>
          <p:spPr bwMode="auto">
            <a:xfrm>
              <a:off x="3864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409</a:t>
              </a:r>
            </a:p>
          </p:txBody>
        </p:sp>
        <p:sp>
          <p:nvSpPr>
            <p:cNvPr id="3214" name="Text Box 958"/>
            <p:cNvSpPr txBox="1">
              <a:spLocks noChangeArrowheads="1"/>
            </p:cNvSpPr>
            <p:nvPr/>
          </p:nvSpPr>
          <p:spPr bwMode="auto">
            <a:xfrm>
              <a:off x="4113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410</a:t>
              </a:r>
            </a:p>
          </p:txBody>
        </p:sp>
        <p:sp>
          <p:nvSpPr>
            <p:cNvPr id="3215" name="Text Box 959"/>
            <p:cNvSpPr txBox="1">
              <a:spLocks noChangeArrowheads="1"/>
            </p:cNvSpPr>
            <p:nvPr/>
          </p:nvSpPr>
          <p:spPr bwMode="auto">
            <a:xfrm>
              <a:off x="4362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412</a:t>
              </a:r>
            </a:p>
          </p:txBody>
        </p:sp>
        <p:sp>
          <p:nvSpPr>
            <p:cNvPr id="3216" name="Text Box 960"/>
            <p:cNvSpPr txBox="1">
              <a:spLocks noChangeArrowheads="1"/>
            </p:cNvSpPr>
            <p:nvPr/>
          </p:nvSpPr>
          <p:spPr bwMode="auto">
            <a:xfrm>
              <a:off x="4611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413</a:t>
              </a:r>
            </a:p>
          </p:txBody>
        </p:sp>
        <p:sp>
          <p:nvSpPr>
            <p:cNvPr id="3217" name="Text Box 961"/>
            <p:cNvSpPr txBox="1">
              <a:spLocks noChangeArrowheads="1"/>
            </p:cNvSpPr>
            <p:nvPr/>
          </p:nvSpPr>
          <p:spPr bwMode="auto">
            <a:xfrm>
              <a:off x="4860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414</a:t>
              </a:r>
            </a:p>
          </p:txBody>
        </p:sp>
        <p:sp>
          <p:nvSpPr>
            <p:cNvPr id="3218" name="Text Box 962"/>
            <p:cNvSpPr txBox="1">
              <a:spLocks noChangeArrowheads="1"/>
            </p:cNvSpPr>
            <p:nvPr/>
          </p:nvSpPr>
          <p:spPr bwMode="auto">
            <a:xfrm>
              <a:off x="5109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415</a:t>
              </a:r>
            </a:p>
          </p:txBody>
        </p:sp>
        <p:sp>
          <p:nvSpPr>
            <p:cNvPr id="3219" name="Text Box 963"/>
            <p:cNvSpPr txBox="1">
              <a:spLocks noChangeArrowheads="1"/>
            </p:cNvSpPr>
            <p:nvPr/>
          </p:nvSpPr>
          <p:spPr bwMode="auto">
            <a:xfrm>
              <a:off x="5354" y="177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416</a:t>
              </a:r>
            </a:p>
          </p:txBody>
        </p:sp>
        <p:sp>
          <p:nvSpPr>
            <p:cNvPr id="3220" name="Text Box 964"/>
            <p:cNvSpPr txBox="1">
              <a:spLocks noChangeArrowheads="1"/>
            </p:cNvSpPr>
            <p:nvPr/>
          </p:nvSpPr>
          <p:spPr bwMode="auto">
            <a:xfrm>
              <a:off x="129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417</a:t>
              </a:r>
            </a:p>
          </p:txBody>
        </p:sp>
        <p:sp>
          <p:nvSpPr>
            <p:cNvPr id="3221" name="Text Box 965"/>
            <p:cNvSpPr txBox="1">
              <a:spLocks noChangeArrowheads="1"/>
            </p:cNvSpPr>
            <p:nvPr/>
          </p:nvSpPr>
          <p:spPr bwMode="auto">
            <a:xfrm>
              <a:off x="378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419</a:t>
              </a:r>
            </a:p>
          </p:txBody>
        </p:sp>
        <p:sp>
          <p:nvSpPr>
            <p:cNvPr id="3222" name="Text Box 966"/>
            <p:cNvSpPr txBox="1">
              <a:spLocks noChangeArrowheads="1"/>
            </p:cNvSpPr>
            <p:nvPr/>
          </p:nvSpPr>
          <p:spPr bwMode="auto">
            <a:xfrm>
              <a:off x="627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423</a:t>
              </a:r>
            </a:p>
          </p:txBody>
        </p:sp>
        <p:sp>
          <p:nvSpPr>
            <p:cNvPr id="3223" name="Text Box 967"/>
            <p:cNvSpPr txBox="1">
              <a:spLocks noChangeArrowheads="1"/>
            </p:cNvSpPr>
            <p:nvPr/>
          </p:nvSpPr>
          <p:spPr bwMode="auto">
            <a:xfrm>
              <a:off x="876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424</a:t>
              </a:r>
            </a:p>
          </p:txBody>
        </p:sp>
        <p:sp>
          <p:nvSpPr>
            <p:cNvPr id="3224" name="Text Box 968"/>
            <p:cNvSpPr txBox="1">
              <a:spLocks noChangeArrowheads="1"/>
            </p:cNvSpPr>
            <p:nvPr/>
          </p:nvSpPr>
          <p:spPr bwMode="auto">
            <a:xfrm>
              <a:off x="1125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425</a:t>
              </a:r>
            </a:p>
          </p:txBody>
        </p:sp>
        <p:sp>
          <p:nvSpPr>
            <p:cNvPr id="3225" name="Text Box 969"/>
            <p:cNvSpPr txBox="1">
              <a:spLocks noChangeArrowheads="1"/>
            </p:cNvSpPr>
            <p:nvPr/>
          </p:nvSpPr>
          <p:spPr bwMode="auto">
            <a:xfrm>
              <a:off x="1374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430</a:t>
              </a:r>
            </a:p>
          </p:txBody>
        </p:sp>
        <p:sp>
          <p:nvSpPr>
            <p:cNvPr id="3226" name="Text Box 970"/>
            <p:cNvSpPr txBox="1">
              <a:spLocks noChangeArrowheads="1"/>
            </p:cNvSpPr>
            <p:nvPr/>
          </p:nvSpPr>
          <p:spPr bwMode="auto">
            <a:xfrm>
              <a:off x="1623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432</a:t>
              </a:r>
            </a:p>
          </p:txBody>
        </p:sp>
        <p:sp>
          <p:nvSpPr>
            <p:cNvPr id="3227" name="Text Box 971"/>
            <p:cNvSpPr txBox="1">
              <a:spLocks noChangeArrowheads="1"/>
            </p:cNvSpPr>
            <p:nvPr/>
          </p:nvSpPr>
          <p:spPr bwMode="auto">
            <a:xfrm>
              <a:off x="1872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434</a:t>
              </a:r>
            </a:p>
          </p:txBody>
        </p:sp>
        <p:sp>
          <p:nvSpPr>
            <p:cNvPr id="3228" name="Text Box 972"/>
            <p:cNvSpPr txBox="1">
              <a:spLocks noChangeArrowheads="1"/>
            </p:cNvSpPr>
            <p:nvPr/>
          </p:nvSpPr>
          <p:spPr bwMode="auto">
            <a:xfrm>
              <a:off x="2121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435</a:t>
              </a:r>
            </a:p>
          </p:txBody>
        </p:sp>
        <p:sp>
          <p:nvSpPr>
            <p:cNvPr id="3229" name="Text Box 973"/>
            <p:cNvSpPr txBox="1">
              <a:spLocks noChangeArrowheads="1"/>
            </p:cNvSpPr>
            <p:nvPr/>
          </p:nvSpPr>
          <p:spPr bwMode="auto">
            <a:xfrm>
              <a:off x="2370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440</a:t>
              </a:r>
            </a:p>
          </p:txBody>
        </p:sp>
        <p:sp>
          <p:nvSpPr>
            <p:cNvPr id="3230" name="Text Box 974"/>
            <p:cNvSpPr txBox="1">
              <a:spLocks noChangeArrowheads="1"/>
            </p:cNvSpPr>
            <p:nvPr/>
          </p:nvSpPr>
          <p:spPr bwMode="auto">
            <a:xfrm>
              <a:off x="2619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443</a:t>
              </a:r>
            </a:p>
          </p:txBody>
        </p:sp>
        <p:sp>
          <p:nvSpPr>
            <p:cNvPr id="3231" name="Text Box 975"/>
            <p:cNvSpPr txBox="1">
              <a:spLocks noChangeArrowheads="1"/>
            </p:cNvSpPr>
            <p:nvPr/>
          </p:nvSpPr>
          <p:spPr bwMode="auto">
            <a:xfrm>
              <a:off x="2868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445</a:t>
              </a:r>
            </a:p>
          </p:txBody>
        </p:sp>
        <p:sp>
          <p:nvSpPr>
            <p:cNvPr id="3232" name="Text Box 976"/>
            <p:cNvSpPr txBox="1">
              <a:spLocks noChangeArrowheads="1"/>
            </p:cNvSpPr>
            <p:nvPr/>
          </p:nvSpPr>
          <p:spPr bwMode="auto">
            <a:xfrm>
              <a:off x="3117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469</a:t>
              </a:r>
            </a:p>
          </p:txBody>
        </p:sp>
        <p:sp>
          <p:nvSpPr>
            <p:cNvPr id="3233" name="Text Box 977"/>
            <p:cNvSpPr txBox="1">
              <a:spLocks noChangeArrowheads="1"/>
            </p:cNvSpPr>
            <p:nvPr/>
          </p:nvSpPr>
          <p:spPr bwMode="auto">
            <a:xfrm>
              <a:off x="3366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470</a:t>
              </a:r>
            </a:p>
          </p:txBody>
        </p:sp>
        <p:sp>
          <p:nvSpPr>
            <p:cNvPr id="3234" name="Text Box 978"/>
            <p:cNvSpPr txBox="1">
              <a:spLocks noChangeArrowheads="1"/>
            </p:cNvSpPr>
            <p:nvPr/>
          </p:nvSpPr>
          <p:spPr bwMode="auto">
            <a:xfrm>
              <a:off x="3615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475</a:t>
              </a:r>
            </a:p>
          </p:txBody>
        </p:sp>
        <p:sp>
          <p:nvSpPr>
            <p:cNvPr id="3235" name="Text Box 979"/>
            <p:cNvSpPr txBox="1">
              <a:spLocks noChangeArrowheads="1"/>
            </p:cNvSpPr>
            <p:nvPr/>
          </p:nvSpPr>
          <p:spPr bwMode="auto">
            <a:xfrm>
              <a:off x="3864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478</a:t>
              </a:r>
            </a:p>
          </p:txBody>
        </p:sp>
        <p:sp>
          <p:nvSpPr>
            <p:cNvPr id="3236" name="Text Box 980"/>
            <p:cNvSpPr txBox="1">
              <a:spLocks noChangeArrowheads="1"/>
            </p:cNvSpPr>
            <p:nvPr/>
          </p:nvSpPr>
          <p:spPr bwMode="auto">
            <a:xfrm>
              <a:off x="4113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479</a:t>
              </a:r>
            </a:p>
          </p:txBody>
        </p:sp>
        <p:sp>
          <p:nvSpPr>
            <p:cNvPr id="3237" name="Text Box 981"/>
            <p:cNvSpPr txBox="1">
              <a:spLocks noChangeArrowheads="1"/>
            </p:cNvSpPr>
            <p:nvPr/>
          </p:nvSpPr>
          <p:spPr bwMode="auto">
            <a:xfrm>
              <a:off x="4362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480</a:t>
              </a:r>
            </a:p>
          </p:txBody>
        </p:sp>
        <p:sp>
          <p:nvSpPr>
            <p:cNvPr id="3238" name="Text Box 982"/>
            <p:cNvSpPr txBox="1">
              <a:spLocks noChangeArrowheads="1"/>
            </p:cNvSpPr>
            <p:nvPr/>
          </p:nvSpPr>
          <p:spPr bwMode="auto">
            <a:xfrm>
              <a:off x="4611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484</a:t>
              </a:r>
            </a:p>
          </p:txBody>
        </p:sp>
        <p:sp>
          <p:nvSpPr>
            <p:cNvPr id="3239" name="Text Box 983"/>
            <p:cNvSpPr txBox="1">
              <a:spLocks noChangeArrowheads="1"/>
            </p:cNvSpPr>
            <p:nvPr/>
          </p:nvSpPr>
          <p:spPr bwMode="auto">
            <a:xfrm>
              <a:off x="4860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501</a:t>
              </a:r>
            </a:p>
          </p:txBody>
        </p:sp>
        <p:sp>
          <p:nvSpPr>
            <p:cNvPr id="3240" name="Text Box 984"/>
            <p:cNvSpPr txBox="1">
              <a:spLocks noChangeArrowheads="1"/>
            </p:cNvSpPr>
            <p:nvPr/>
          </p:nvSpPr>
          <p:spPr bwMode="auto">
            <a:xfrm>
              <a:off x="5109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502</a:t>
              </a:r>
            </a:p>
          </p:txBody>
        </p:sp>
        <p:sp>
          <p:nvSpPr>
            <p:cNvPr id="3241" name="Text Box 985"/>
            <p:cNvSpPr txBox="1">
              <a:spLocks noChangeArrowheads="1"/>
            </p:cNvSpPr>
            <p:nvPr/>
          </p:nvSpPr>
          <p:spPr bwMode="auto">
            <a:xfrm>
              <a:off x="5354" y="201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503</a:t>
              </a:r>
            </a:p>
          </p:txBody>
        </p:sp>
        <p:sp>
          <p:nvSpPr>
            <p:cNvPr id="3242" name="Text Box 986"/>
            <p:cNvSpPr txBox="1">
              <a:spLocks noChangeArrowheads="1"/>
            </p:cNvSpPr>
            <p:nvPr/>
          </p:nvSpPr>
          <p:spPr bwMode="auto">
            <a:xfrm>
              <a:off x="129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504</a:t>
              </a:r>
            </a:p>
          </p:txBody>
        </p:sp>
        <p:sp>
          <p:nvSpPr>
            <p:cNvPr id="3243" name="Text Box 987"/>
            <p:cNvSpPr txBox="1">
              <a:spLocks noChangeArrowheads="1"/>
            </p:cNvSpPr>
            <p:nvPr/>
          </p:nvSpPr>
          <p:spPr bwMode="auto">
            <a:xfrm>
              <a:off x="378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505</a:t>
              </a:r>
            </a:p>
          </p:txBody>
        </p:sp>
        <p:sp>
          <p:nvSpPr>
            <p:cNvPr id="3244" name="Text Box 988"/>
            <p:cNvSpPr txBox="1">
              <a:spLocks noChangeArrowheads="1"/>
            </p:cNvSpPr>
            <p:nvPr/>
          </p:nvSpPr>
          <p:spPr bwMode="auto">
            <a:xfrm>
              <a:off x="627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507</a:t>
              </a:r>
            </a:p>
          </p:txBody>
        </p:sp>
        <p:sp>
          <p:nvSpPr>
            <p:cNvPr id="3245" name="Text Box 989"/>
            <p:cNvSpPr txBox="1">
              <a:spLocks noChangeArrowheads="1"/>
            </p:cNvSpPr>
            <p:nvPr/>
          </p:nvSpPr>
          <p:spPr bwMode="auto">
            <a:xfrm>
              <a:off x="876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508</a:t>
              </a:r>
            </a:p>
          </p:txBody>
        </p:sp>
        <p:sp>
          <p:nvSpPr>
            <p:cNvPr id="3246" name="Text Box 990"/>
            <p:cNvSpPr txBox="1">
              <a:spLocks noChangeArrowheads="1"/>
            </p:cNvSpPr>
            <p:nvPr/>
          </p:nvSpPr>
          <p:spPr bwMode="auto">
            <a:xfrm>
              <a:off x="1125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509</a:t>
              </a:r>
            </a:p>
          </p:txBody>
        </p:sp>
        <p:sp>
          <p:nvSpPr>
            <p:cNvPr id="3247" name="Text Box 991"/>
            <p:cNvSpPr txBox="1">
              <a:spLocks noChangeArrowheads="1"/>
            </p:cNvSpPr>
            <p:nvPr/>
          </p:nvSpPr>
          <p:spPr bwMode="auto">
            <a:xfrm>
              <a:off x="1375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510</a:t>
              </a:r>
            </a:p>
          </p:txBody>
        </p:sp>
        <p:sp>
          <p:nvSpPr>
            <p:cNvPr id="3248" name="Text Box 992"/>
            <p:cNvSpPr txBox="1">
              <a:spLocks noChangeArrowheads="1"/>
            </p:cNvSpPr>
            <p:nvPr/>
          </p:nvSpPr>
          <p:spPr bwMode="auto">
            <a:xfrm>
              <a:off x="1623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512</a:t>
              </a:r>
            </a:p>
          </p:txBody>
        </p:sp>
        <p:sp>
          <p:nvSpPr>
            <p:cNvPr id="3249" name="Text Box 993"/>
            <p:cNvSpPr txBox="1">
              <a:spLocks noChangeArrowheads="1"/>
            </p:cNvSpPr>
            <p:nvPr/>
          </p:nvSpPr>
          <p:spPr bwMode="auto">
            <a:xfrm>
              <a:off x="1873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513</a:t>
              </a:r>
            </a:p>
          </p:txBody>
        </p:sp>
        <p:sp>
          <p:nvSpPr>
            <p:cNvPr id="3250" name="Text Box 994"/>
            <p:cNvSpPr txBox="1">
              <a:spLocks noChangeArrowheads="1"/>
            </p:cNvSpPr>
            <p:nvPr/>
          </p:nvSpPr>
          <p:spPr bwMode="auto">
            <a:xfrm>
              <a:off x="2122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515</a:t>
              </a:r>
            </a:p>
          </p:txBody>
        </p:sp>
        <p:sp>
          <p:nvSpPr>
            <p:cNvPr id="3251" name="Text Box 995"/>
            <p:cNvSpPr txBox="1">
              <a:spLocks noChangeArrowheads="1"/>
            </p:cNvSpPr>
            <p:nvPr/>
          </p:nvSpPr>
          <p:spPr bwMode="auto">
            <a:xfrm>
              <a:off x="2370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516</a:t>
              </a:r>
            </a:p>
          </p:txBody>
        </p:sp>
        <p:sp>
          <p:nvSpPr>
            <p:cNvPr id="3252" name="Text Box 996"/>
            <p:cNvSpPr txBox="1">
              <a:spLocks noChangeArrowheads="1"/>
            </p:cNvSpPr>
            <p:nvPr/>
          </p:nvSpPr>
          <p:spPr bwMode="auto">
            <a:xfrm>
              <a:off x="2619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517</a:t>
              </a:r>
            </a:p>
          </p:txBody>
        </p:sp>
        <p:sp>
          <p:nvSpPr>
            <p:cNvPr id="3253" name="Text Box 997"/>
            <p:cNvSpPr txBox="1">
              <a:spLocks noChangeArrowheads="1"/>
            </p:cNvSpPr>
            <p:nvPr/>
          </p:nvSpPr>
          <p:spPr bwMode="auto">
            <a:xfrm>
              <a:off x="2868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518</a:t>
              </a:r>
            </a:p>
          </p:txBody>
        </p:sp>
        <p:sp>
          <p:nvSpPr>
            <p:cNvPr id="3254" name="Text Box 998"/>
            <p:cNvSpPr txBox="1">
              <a:spLocks noChangeArrowheads="1"/>
            </p:cNvSpPr>
            <p:nvPr/>
          </p:nvSpPr>
          <p:spPr bwMode="auto">
            <a:xfrm>
              <a:off x="3117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520</a:t>
              </a:r>
            </a:p>
          </p:txBody>
        </p:sp>
        <p:sp>
          <p:nvSpPr>
            <p:cNvPr id="3255" name="Text Box 999"/>
            <p:cNvSpPr txBox="1">
              <a:spLocks noChangeArrowheads="1"/>
            </p:cNvSpPr>
            <p:nvPr/>
          </p:nvSpPr>
          <p:spPr bwMode="auto">
            <a:xfrm>
              <a:off x="3366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530</a:t>
              </a:r>
            </a:p>
          </p:txBody>
        </p:sp>
        <p:sp>
          <p:nvSpPr>
            <p:cNvPr id="3256" name="Text Box 1000"/>
            <p:cNvSpPr txBox="1">
              <a:spLocks noChangeArrowheads="1"/>
            </p:cNvSpPr>
            <p:nvPr/>
          </p:nvSpPr>
          <p:spPr bwMode="auto">
            <a:xfrm>
              <a:off x="3615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540</a:t>
              </a:r>
            </a:p>
          </p:txBody>
        </p:sp>
        <p:sp>
          <p:nvSpPr>
            <p:cNvPr id="3257" name="Text Box 1001"/>
            <p:cNvSpPr txBox="1">
              <a:spLocks noChangeArrowheads="1"/>
            </p:cNvSpPr>
            <p:nvPr/>
          </p:nvSpPr>
          <p:spPr bwMode="auto">
            <a:xfrm>
              <a:off x="3864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541</a:t>
              </a:r>
            </a:p>
          </p:txBody>
        </p:sp>
        <p:sp>
          <p:nvSpPr>
            <p:cNvPr id="3258" name="Text Box 1002"/>
            <p:cNvSpPr txBox="1">
              <a:spLocks noChangeArrowheads="1"/>
            </p:cNvSpPr>
            <p:nvPr/>
          </p:nvSpPr>
          <p:spPr bwMode="auto">
            <a:xfrm>
              <a:off x="4113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551</a:t>
              </a:r>
            </a:p>
          </p:txBody>
        </p:sp>
        <p:sp>
          <p:nvSpPr>
            <p:cNvPr id="3259" name="Text Box 1003"/>
            <p:cNvSpPr txBox="1">
              <a:spLocks noChangeArrowheads="1"/>
            </p:cNvSpPr>
            <p:nvPr/>
          </p:nvSpPr>
          <p:spPr bwMode="auto">
            <a:xfrm>
              <a:off x="4362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559</a:t>
              </a:r>
            </a:p>
          </p:txBody>
        </p:sp>
        <p:sp>
          <p:nvSpPr>
            <p:cNvPr id="3260" name="Text Box 1004"/>
            <p:cNvSpPr txBox="1">
              <a:spLocks noChangeArrowheads="1"/>
            </p:cNvSpPr>
            <p:nvPr/>
          </p:nvSpPr>
          <p:spPr bwMode="auto">
            <a:xfrm>
              <a:off x="4611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561</a:t>
              </a:r>
            </a:p>
          </p:txBody>
        </p:sp>
        <p:sp>
          <p:nvSpPr>
            <p:cNvPr id="3261" name="Text Box 1005"/>
            <p:cNvSpPr txBox="1">
              <a:spLocks noChangeArrowheads="1"/>
            </p:cNvSpPr>
            <p:nvPr/>
          </p:nvSpPr>
          <p:spPr bwMode="auto">
            <a:xfrm>
              <a:off x="4860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562</a:t>
              </a:r>
            </a:p>
          </p:txBody>
        </p:sp>
        <p:sp>
          <p:nvSpPr>
            <p:cNvPr id="3262" name="Text Box 1006"/>
            <p:cNvSpPr txBox="1">
              <a:spLocks noChangeArrowheads="1"/>
            </p:cNvSpPr>
            <p:nvPr/>
          </p:nvSpPr>
          <p:spPr bwMode="auto">
            <a:xfrm>
              <a:off x="5109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563</a:t>
              </a:r>
            </a:p>
          </p:txBody>
        </p:sp>
        <p:sp>
          <p:nvSpPr>
            <p:cNvPr id="3263" name="Text Box 1007"/>
            <p:cNvSpPr txBox="1">
              <a:spLocks noChangeArrowheads="1"/>
            </p:cNvSpPr>
            <p:nvPr/>
          </p:nvSpPr>
          <p:spPr bwMode="auto">
            <a:xfrm>
              <a:off x="5354" y="225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564</a:t>
              </a:r>
            </a:p>
          </p:txBody>
        </p:sp>
        <p:sp>
          <p:nvSpPr>
            <p:cNvPr id="3264" name="Text Box 1008"/>
            <p:cNvSpPr txBox="1">
              <a:spLocks noChangeArrowheads="1"/>
            </p:cNvSpPr>
            <p:nvPr/>
          </p:nvSpPr>
          <p:spPr bwMode="auto">
            <a:xfrm>
              <a:off x="129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567</a:t>
              </a:r>
            </a:p>
          </p:txBody>
        </p:sp>
        <p:sp>
          <p:nvSpPr>
            <p:cNvPr id="3265" name="Text Box 1009"/>
            <p:cNvSpPr txBox="1">
              <a:spLocks noChangeArrowheads="1"/>
            </p:cNvSpPr>
            <p:nvPr/>
          </p:nvSpPr>
          <p:spPr bwMode="auto">
            <a:xfrm>
              <a:off x="378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570</a:t>
              </a:r>
            </a:p>
          </p:txBody>
        </p:sp>
        <p:sp>
          <p:nvSpPr>
            <p:cNvPr id="3266" name="Text Box 1010"/>
            <p:cNvSpPr txBox="1">
              <a:spLocks noChangeArrowheads="1"/>
            </p:cNvSpPr>
            <p:nvPr/>
          </p:nvSpPr>
          <p:spPr bwMode="auto">
            <a:xfrm>
              <a:off x="627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571</a:t>
              </a:r>
            </a:p>
          </p:txBody>
        </p:sp>
        <p:sp>
          <p:nvSpPr>
            <p:cNvPr id="3267" name="Text Box 1011"/>
            <p:cNvSpPr txBox="1">
              <a:spLocks noChangeArrowheads="1"/>
            </p:cNvSpPr>
            <p:nvPr/>
          </p:nvSpPr>
          <p:spPr bwMode="auto">
            <a:xfrm>
              <a:off x="876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573</a:t>
              </a:r>
            </a:p>
          </p:txBody>
        </p:sp>
        <p:sp>
          <p:nvSpPr>
            <p:cNvPr id="3268" name="Text Box 1012"/>
            <p:cNvSpPr txBox="1">
              <a:spLocks noChangeArrowheads="1"/>
            </p:cNvSpPr>
            <p:nvPr/>
          </p:nvSpPr>
          <p:spPr bwMode="auto">
            <a:xfrm>
              <a:off x="1125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574</a:t>
              </a:r>
            </a:p>
          </p:txBody>
        </p:sp>
        <p:sp>
          <p:nvSpPr>
            <p:cNvPr id="3269" name="Text Box 1013"/>
            <p:cNvSpPr txBox="1">
              <a:spLocks noChangeArrowheads="1"/>
            </p:cNvSpPr>
            <p:nvPr/>
          </p:nvSpPr>
          <p:spPr bwMode="auto">
            <a:xfrm>
              <a:off x="1374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575</a:t>
              </a:r>
            </a:p>
          </p:txBody>
        </p:sp>
        <p:sp>
          <p:nvSpPr>
            <p:cNvPr id="3270" name="Text Box 1014"/>
            <p:cNvSpPr txBox="1">
              <a:spLocks noChangeArrowheads="1"/>
            </p:cNvSpPr>
            <p:nvPr/>
          </p:nvSpPr>
          <p:spPr bwMode="auto">
            <a:xfrm>
              <a:off x="1623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580</a:t>
              </a:r>
            </a:p>
          </p:txBody>
        </p:sp>
        <p:sp>
          <p:nvSpPr>
            <p:cNvPr id="3271" name="Text Box 1015"/>
            <p:cNvSpPr txBox="1">
              <a:spLocks noChangeArrowheads="1"/>
            </p:cNvSpPr>
            <p:nvPr/>
          </p:nvSpPr>
          <p:spPr bwMode="auto">
            <a:xfrm>
              <a:off x="1872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585</a:t>
              </a:r>
            </a:p>
          </p:txBody>
        </p:sp>
        <p:sp>
          <p:nvSpPr>
            <p:cNvPr id="3272" name="Text Box 1016"/>
            <p:cNvSpPr txBox="1">
              <a:spLocks noChangeArrowheads="1"/>
            </p:cNvSpPr>
            <p:nvPr/>
          </p:nvSpPr>
          <p:spPr bwMode="auto">
            <a:xfrm>
              <a:off x="2121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586</a:t>
              </a:r>
            </a:p>
          </p:txBody>
        </p:sp>
        <p:sp>
          <p:nvSpPr>
            <p:cNvPr id="3273" name="Text Box 1017"/>
            <p:cNvSpPr txBox="1">
              <a:spLocks noChangeArrowheads="1"/>
            </p:cNvSpPr>
            <p:nvPr/>
          </p:nvSpPr>
          <p:spPr bwMode="auto">
            <a:xfrm>
              <a:off x="2370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601</a:t>
              </a:r>
            </a:p>
          </p:txBody>
        </p:sp>
        <p:sp>
          <p:nvSpPr>
            <p:cNvPr id="3274" name="Text Box 1018"/>
            <p:cNvSpPr txBox="1">
              <a:spLocks noChangeArrowheads="1"/>
            </p:cNvSpPr>
            <p:nvPr/>
          </p:nvSpPr>
          <p:spPr bwMode="auto">
            <a:xfrm>
              <a:off x="2619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602</a:t>
              </a:r>
            </a:p>
          </p:txBody>
        </p:sp>
        <p:sp>
          <p:nvSpPr>
            <p:cNvPr id="3275" name="Text Box 1019"/>
            <p:cNvSpPr txBox="1">
              <a:spLocks noChangeArrowheads="1"/>
            </p:cNvSpPr>
            <p:nvPr/>
          </p:nvSpPr>
          <p:spPr bwMode="auto">
            <a:xfrm>
              <a:off x="2868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603</a:t>
              </a:r>
            </a:p>
          </p:txBody>
        </p:sp>
        <p:sp>
          <p:nvSpPr>
            <p:cNvPr id="3276" name="Text Box 1020"/>
            <p:cNvSpPr txBox="1">
              <a:spLocks noChangeArrowheads="1"/>
            </p:cNvSpPr>
            <p:nvPr/>
          </p:nvSpPr>
          <p:spPr bwMode="auto">
            <a:xfrm>
              <a:off x="3117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605</a:t>
              </a:r>
            </a:p>
          </p:txBody>
        </p:sp>
        <p:sp>
          <p:nvSpPr>
            <p:cNvPr id="3277" name="Text Box 1021"/>
            <p:cNvSpPr txBox="1">
              <a:spLocks noChangeArrowheads="1"/>
            </p:cNvSpPr>
            <p:nvPr/>
          </p:nvSpPr>
          <p:spPr bwMode="auto">
            <a:xfrm>
              <a:off x="3366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606</a:t>
              </a:r>
            </a:p>
          </p:txBody>
        </p:sp>
        <p:sp>
          <p:nvSpPr>
            <p:cNvPr id="3278" name="Text Box 1022"/>
            <p:cNvSpPr txBox="1">
              <a:spLocks noChangeArrowheads="1"/>
            </p:cNvSpPr>
            <p:nvPr/>
          </p:nvSpPr>
          <p:spPr bwMode="auto">
            <a:xfrm>
              <a:off x="3615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607</a:t>
              </a:r>
            </a:p>
          </p:txBody>
        </p:sp>
        <p:sp>
          <p:nvSpPr>
            <p:cNvPr id="3279" name="Text Box 1023"/>
            <p:cNvSpPr txBox="1">
              <a:spLocks noChangeArrowheads="1"/>
            </p:cNvSpPr>
            <p:nvPr/>
          </p:nvSpPr>
          <p:spPr bwMode="auto">
            <a:xfrm>
              <a:off x="3864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608</a:t>
              </a:r>
            </a:p>
          </p:txBody>
        </p:sp>
        <p:sp>
          <p:nvSpPr>
            <p:cNvPr id="3280" name="Text Box 0"/>
            <p:cNvSpPr txBox="1">
              <a:spLocks noChangeArrowheads="1"/>
            </p:cNvSpPr>
            <p:nvPr/>
          </p:nvSpPr>
          <p:spPr bwMode="auto">
            <a:xfrm>
              <a:off x="4113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609</a:t>
              </a:r>
            </a:p>
          </p:txBody>
        </p:sp>
        <p:sp>
          <p:nvSpPr>
            <p:cNvPr id="3281" name="Text Box 1"/>
            <p:cNvSpPr txBox="1">
              <a:spLocks noChangeArrowheads="1"/>
            </p:cNvSpPr>
            <p:nvPr/>
          </p:nvSpPr>
          <p:spPr bwMode="auto">
            <a:xfrm>
              <a:off x="4362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610</a:t>
              </a:r>
            </a:p>
          </p:txBody>
        </p:sp>
        <p:sp>
          <p:nvSpPr>
            <p:cNvPr id="3282" name="Text Box 2"/>
            <p:cNvSpPr txBox="1">
              <a:spLocks noChangeArrowheads="1"/>
            </p:cNvSpPr>
            <p:nvPr/>
          </p:nvSpPr>
          <p:spPr bwMode="auto">
            <a:xfrm>
              <a:off x="4611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612</a:t>
              </a:r>
            </a:p>
          </p:txBody>
        </p:sp>
        <p:sp>
          <p:nvSpPr>
            <p:cNvPr id="3283" name="Text Box 3"/>
            <p:cNvSpPr txBox="1">
              <a:spLocks noChangeArrowheads="1"/>
            </p:cNvSpPr>
            <p:nvPr/>
          </p:nvSpPr>
          <p:spPr bwMode="auto">
            <a:xfrm>
              <a:off x="4860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614</a:t>
              </a:r>
            </a:p>
          </p:txBody>
        </p:sp>
        <p:sp>
          <p:nvSpPr>
            <p:cNvPr id="3284" name="Text Box 4"/>
            <p:cNvSpPr txBox="1">
              <a:spLocks noChangeArrowheads="1"/>
            </p:cNvSpPr>
            <p:nvPr/>
          </p:nvSpPr>
          <p:spPr bwMode="auto">
            <a:xfrm>
              <a:off x="5109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615</a:t>
              </a:r>
            </a:p>
          </p:txBody>
        </p:sp>
        <p:sp>
          <p:nvSpPr>
            <p:cNvPr id="3285" name="Text Box 5"/>
            <p:cNvSpPr txBox="1">
              <a:spLocks noChangeArrowheads="1"/>
            </p:cNvSpPr>
            <p:nvPr/>
          </p:nvSpPr>
          <p:spPr bwMode="auto">
            <a:xfrm>
              <a:off x="5354" y="249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616</a:t>
              </a:r>
            </a:p>
          </p:txBody>
        </p:sp>
        <p:sp>
          <p:nvSpPr>
            <p:cNvPr id="3286" name="Text Box 6"/>
            <p:cNvSpPr txBox="1">
              <a:spLocks noChangeArrowheads="1"/>
            </p:cNvSpPr>
            <p:nvPr/>
          </p:nvSpPr>
          <p:spPr bwMode="auto">
            <a:xfrm>
              <a:off x="129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617</a:t>
              </a:r>
            </a:p>
          </p:txBody>
        </p:sp>
        <p:sp>
          <p:nvSpPr>
            <p:cNvPr id="3287" name="Text Box 7"/>
            <p:cNvSpPr txBox="1">
              <a:spLocks noChangeArrowheads="1"/>
            </p:cNvSpPr>
            <p:nvPr/>
          </p:nvSpPr>
          <p:spPr bwMode="auto">
            <a:xfrm>
              <a:off x="378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618</a:t>
              </a:r>
            </a:p>
          </p:txBody>
        </p:sp>
        <p:sp>
          <p:nvSpPr>
            <p:cNvPr id="3288" name="Text Box 8"/>
            <p:cNvSpPr txBox="1">
              <a:spLocks noChangeArrowheads="1"/>
            </p:cNvSpPr>
            <p:nvPr/>
          </p:nvSpPr>
          <p:spPr bwMode="auto">
            <a:xfrm>
              <a:off x="627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619</a:t>
              </a:r>
            </a:p>
          </p:txBody>
        </p:sp>
        <p:sp>
          <p:nvSpPr>
            <p:cNvPr id="3289" name="Text Box 9"/>
            <p:cNvSpPr txBox="1">
              <a:spLocks noChangeArrowheads="1"/>
            </p:cNvSpPr>
            <p:nvPr/>
          </p:nvSpPr>
          <p:spPr bwMode="auto">
            <a:xfrm>
              <a:off x="876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620</a:t>
              </a:r>
            </a:p>
          </p:txBody>
        </p:sp>
        <p:sp>
          <p:nvSpPr>
            <p:cNvPr id="3290" name="Text Box 10"/>
            <p:cNvSpPr txBox="1">
              <a:spLocks noChangeArrowheads="1"/>
            </p:cNvSpPr>
            <p:nvPr/>
          </p:nvSpPr>
          <p:spPr bwMode="auto">
            <a:xfrm>
              <a:off x="1125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623</a:t>
              </a:r>
            </a:p>
          </p:txBody>
        </p:sp>
        <p:sp>
          <p:nvSpPr>
            <p:cNvPr id="3291" name="Text Box 11"/>
            <p:cNvSpPr txBox="1">
              <a:spLocks noChangeArrowheads="1"/>
            </p:cNvSpPr>
            <p:nvPr/>
          </p:nvSpPr>
          <p:spPr bwMode="auto">
            <a:xfrm>
              <a:off x="1374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626</a:t>
              </a:r>
            </a:p>
          </p:txBody>
        </p:sp>
        <p:sp>
          <p:nvSpPr>
            <p:cNvPr id="3292" name="Text Box 12"/>
            <p:cNvSpPr txBox="1">
              <a:spLocks noChangeArrowheads="1"/>
            </p:cNvSpPr>
            <p:nvPr/>
          </p:nvSpPr>
          <p:spPr bwMode="auto">
            <a:xfrm>
              <a:off x="1623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630</a:t>
              </a:r>
            </a:p>
          </p:txBody>
        </p:sp>
        <p:sp>
          <p:nvSpPr>
            <p:cNvPr id="3293" name="Text Box 13"/>
            <p:cNvSpPr txBox="1">
              <a:spLocks noChangeArrowheads="1"/>
            </p:cNvSpPr>
            <p:nvPr/>
          </p:nvSpPr>
          <p:spPr bwMode="auto">
            <a:xfrm>
              <a:off x="1872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631</a:t>
              </a:r>
            </a:p>
          </p:txBody>
        </p:sp>
        <p:sp>
          <p:nvSpPr>
            <p:cNvPr id="3294" name="Text Box 14"/>
            <p:cNvSpPr txBox="1">
              <a:spLocks noChangeArrowheads="1"/>
            </p:cNvSpPr>
            <p:nvPr/>
          </p:nvSpPr>
          <p:spPr bwMode="auto">
            <a:xfrm>
              <a:off x="2121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636</a:t>
              </a:r>
            </a:p>
          </p:txBody>
        </p:sp>
        <p:sp>
          <p:nvSpPr>
            <p:cNvPr id="3295" name="Text Box 15"/>
            <p:cNvSpPr txBox="1">
              <a:spLocks noChangeArrowheads="1"/>
            </p:cNvSpPr>
            <p:nvPr/>
          </p:nvSpPr>
          <p:spPr bwMode="auto">
            <a:xfrm>
              <a:off x="2370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641</a:t>
              </a:r>
            </a:p>
          </p:txBody>
        </p:sp>
        <p:sp>
          <p:nvSpPr>
            <p:cNvPr id="3296" name="Text Box 16"/>
            <p:cNvSpPr txBox="1">
              <a:spLocks noChangeArrowheads="1"/>
            </p:cNvSpPr>
            <p:nvPr/>
          </p:nvSpPr>
          <p:spPr bwMode="auto">
            <a:xfrm>
              <a:off x="2619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646</a:t>
              </a:r>
            </a:p>
          </p:txBody>
        </p:sp>
        <p:sp>
          <p:nvSpPr>
            <p:cNvPr id="3297" name="Text Box 17"/>
            <p:cNvSpPr txBox="1">
              <a:spLocks noChangeArrowheads="1"/>
            </p:cNvSpPr>
            <p:nvPr/>
          </p:nvSpPr>
          <p:spPr bwMode="auto">
            <a:xfrm>
              <a:off x="3117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651</a:t>
              </a:r>
            </a:p>
          </p:txBody>
        </p:sp>
        <p:sp>
          <p:nvSpPr>
            <p:cNvPr id="3298" name="Text Box 18"/>
            <p:cNvSpPr txBox="1">
              <a:spLocks noChangeArrowheads="1"/>
            </p:cNvSpPr>
            <p:nvPr/>
          </p:nvSpPr>
          <p:spPr bwMode="auto">
            <a:xfrm>
              <a:off x="3366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660</a:t>
              </a:r>
            </a:p>
          </p:txBody>
        </p:sp>
        <p:sp>
          <p:nvSpPr>
            <p:cNvPr id="3299" name="Text Box 19"/>
            <p:cNvSpPr txBox="1">
              <a:spLocks noChangeArrowheads="1"/>
            </p:cNvSpPr>
            <p:nvPr/>
          </p:nvSpPr>
          <p:spPr bwMode="auto">
            <a:xfrm>
              <a:off x="3615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661</a:t>
              </a:r>
            </a:p>
          </p:txBody>
        </p:sp>
        <p:sp>
          <p:nvSpPr>
            <p:cNvPr id="3300" name="Text Box 20"/>
            <p:cNvSpPr txBox="1">
              <a:spLocks noChangeArrowheads="1"/>
            </p:cNvSpPr>
            <p:nvPr/>
          </p:nvSpPr>
          <p:spPr bwMode="auto">
            <a:xfrm>
              <a:off x="3864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662</a:t>
              </a:r>
            </a:p>
          </p:txBody>
        </p:sp>
        <p:sp>
          <p:nvSpPr>
            <p:cNvPr id="3301" name="Text Box 21"/>
            <p:cNvSpPr txBox="1">
              <a:spLocks noChangeArrowheads="1"/>
            </p:cNvSpPr>
            <p:nvPr/>
          </p:nvSpPr>
          <p:spPr bwMode="auto">
            <a:xfrm>
              <a:off x="4113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678</a:t>
              </a:r>
            </a:p>
          </p:txBody>
        </p:sp>
        <p:sp>
          <p:nvSpPr>
            <p:cNvPr id="3302" name="Text Box 22"/>
            <p:cNvSpPr txBox="1">
              <a:spLocks noChangeArrowheads="1"/>
            </p:cNvSpPr>
            <p:nvPr/>
          </p:nvSpPr>
          <p:spPr bwMode="auto">
            <a:xfrm>
              <a:off x="4362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682</a:t>
              </a:r>
            </a:p>
          </p:txBody>
        </p:sp>
        <p:sp>
          <p:nvSpPr>
            <p:cNvPr id="3303" name="Text Box 23"/>
            <p:cNvSpPr txBox="1">
              <a:spLocks noChangeArrowheads="1"/>
            </p:cNvSpPr>
            <p:nvPr/>
          </p:nvSpPr>
          <p:spPr bwMode="auto">
            <a:xfrm>
              <a:off x="4611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701</a:t>
              </a:r>
            </a:p>
          </p:txBody>
        </p:sp>
        <p:sp>
          <p:nvSpPr>
            <p:cNvPr id="3304" name="Text Box 24"/>
            <p:cNvSpPr txBox="1">
              <a:spLocks noChangeArrowheads="1"/>
            </p:cNvSpPr>
            <p:nvPr/>
          </p:nvSpPr>
          <p:spPr bwMode="auto">
            <a:xfrm>
              <a:off x="4860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702</a:t>
              </a:r>
            </a:p>
          </p:txBody>
        </p:sp>
        <p:sp>
          <p:nvSpPr>
            <p:cNvPr id="3305" name="Text Box 25"/>
            <p:cNvSpPr txBox="1">
              <a:spLocks noChangeArrowheads="1"/>
            </p:cNvSpPr>
            <p:nvPr/>
          </p:nvSpPr>
          <p:spPr bwMode="auto">
            <a:xfrm>
              <a:off x="5109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703</a:t>
              </a:r>
            </a:p>
          </p:txBody>
        </p:sp>
        <p:sp>
          <p:nvSpPr>
            <p:cNvPr id="3306" name="Text Box 26"/>
            <p:cNvSpPr txBox="1">
              <a:spLocks noChangeArrowheads="1"/>
            </p:cNvSpPr>
            <p:nvPr/>
          </p:nvSpPr>
          <p:spPr bwMode="auto">
            <a:xfrm>
              <a:off x="5354" y="2733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704</a:t>
              </a:r>
            </a:p>
          </p:txBody>
        </p:sp>
        <p:sp>
          <p:nvSpPr>
            <p:cNvPr id="3307" name="Text Box 27"/>
            <p:cNvSpPr txBox="1">
              <a:spLocks noChangeArrowheads="1"/>
            </p:cNvSpPr>
            <p:nvPr/>
          </p:nvSpPr>
          <p:spPr bwMode="auto">
            <a:xfrm>
              <a:off x="129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706</a:t>
              </a:r>
            </a:p>
          </p:txBody>
        </p:sp>
        <p:sp>
          <p:nvSpPr>
            <p:cNvPr id="3308" name="Text Box 28"/>
            <p:cNvSpPr txBox="1">
              <a:spLocks noChangeArrowheads="1"/>
            </p:cNvSpPr>
            <p:nvPr/>
          </p:nvSpPr>
          <p:spPr bwMode="auto">
            <a:xfrm>
              <a:off x="378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707</a:t>
              </a:r>
            </a:p>
          </p:txBody>
        </p:sp>
        <p:sp>
          <p:nvSpPr>
            <p:cNvPr id="3309" name="Text Box 29"/>
            <p:cNvSpPr txBox="1">
              <a:spLocks noChangeArrowheads="1"/>
            </p:cNvSpPr>
            <p:nvPr/>
          </p:nvSpPr>
          <p:spPr bwMode="auto">
            <a:xfrm>
              <a:off x="627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708</a:t>
              </a:r>
            </a:p>
          </p:txBody>
        </p:sp>
        <p:sp>
          <p:nvSpPr>
            <p:cNvPr id="3310" name="Text Box 30"/>
            <p:cNvSpPr txBox="1">
              <a:spLocks noChangeArrowheads="1"/>
            </p:cNvSpPr>
            <p:nvPr/>
          </p:nvSpPr>
          <p:spPr bwMode="auto">
            <a:xfrm>
              <a:off x="876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712</a:t>
              </a:r>
            </a:p>
          </p:txBody>
        </p:sp>
        <p:sp>
          <p:nvSpPr>
            <p:cNvPr id="3311" name="Text Box 31"/>
            <p:cNvSpPr txBox="1">
              <a:spLocks noChangeArrowheads="1"/>
            </p:cNvSpPr>
            <p:nvPr/>
          </p:nvSpPr>
          <p:spPr bwMode="auto">
            <a:xfrm>
              <a:off x="1125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713</a:t>
              </a:r>
            </a:p>
          </p:txBody>
        </p:sp>
        <p:sp>
          <p:nvSpPr>
            <p:cNvPr id="3312" name="Text Box 32"/>
            <p:cNvSpPr txBox="1">
              <a:spLocks noChangeArrowheads="1"/>
            </p:cNvSpPr>
            <p:nvPr/>
          </p:nvSpPr>
          <p:spPr bwMode="auto">
            <a:xfrm>
              <a:off x="1374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714</a:t>
              </a:r>
            </a:p>
          </p:txBody>
        </p:sp>
        <p:sp>
          <p:nvSpPr>
            <p:cNvPr id="3313" name="Text Box 33"/>
            <p:cNvSpPr txBox="1">
              <a:spLocks noChangeArrowheads="1"/>
            </p:cNvSpPr>
            <p:nvPr/>
          </p:nvSpPr>
          <p:spPr bwMode="auto">
            <a:xfrm>
              <a:off x="1623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715</a:t>
              </a:r>
            </a:p>
          </p:txBody>
        </p:sp>
        <p:sp>
          <p:nvSpPr>
            <p:cNvPr id="3314" name="Text Box 34"/>
            <p:cNvSpPr txBox="1">
              <a:spLocks noChangeArrowheads="1"/>
            </p:cNvSpPr>
            <p:nvPr/>
          </p:nvSpPr>
          <p:spPr bwMode="auto">
            <a:xfrm>
              <a:off x="1872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716</a:t>
              </a:r>
            </a:p>
          </p:txBody>
        </p:sp>
        <p:sp>
          <p:nvSpPr>
            <p:cNvPr id="3315" name="Text Box 35"/>
            <p:cNvSpPr txBox="1">
              <a:spLocks noChangeArrowheads="1"/>
            </p:cNvSpPr>
            <p:nvPr/>
          </p:nvSpPr>
          <p:spPr bwMode="auto">
            <a:xfrm>
              <a:off x="2121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717</a:t>
              </a:r>
            </a:p>
          </p:txBody>
        </p:sp>
        <p:sp>
          <p:nvSpPr>
            <p:cNvPr id="3316" name="Text Box 36"/>
            <p:cNvSpPr txBox="1">
              <a:spLocks noChangeArrowheads="1"/>
            </p:cNvSpPr>
            <p:nvPr/>
          </p:nvSpPr>
          <p:spPr bwMode="auto">
            <a:xfrm>
              <a:off x="2370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718</a:t>
              </a:r>
            </a:p>
          </p:txBody>
        </p:sp>
        <p:sp>
          <p:nvSpPr>
            <p:cNvPr id="3317" name="Text Box 37"/>
            <p:cNvSpPr txBox="1">
              <a:spLocks noChangeArrowheads="1"/>
            </p:cNvSpPr>
            <p:nvPr/>
          </p:nvSpPr>
          <p:spPr bwMode="auto">
            <a:xfrm>
              <a:off x="2619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719</a:t>
              </a:r>
            </a:p>
          </p:txBody>
        </p:sp>
        <p:sp>
          <p:nvSpPr>
            <p:cNvPr id="3318" name="Text Box 38"/>
            <p:cNvSpPr txBox="1">
              <a:spLocks noChangeArrowheads="1"/>
            </p:cNvSpPr>
            <p:nvPr/>
          </p:nvSpPr>
          <p:spPr bwMode="auto">
            <a:xfrm>
              <a:off x="2868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720</a:t>
              </a:r>
            </a:p>
          </p:txBody>
        </p:sp>
        <p:sp>
          <p:nvSpPr>
            <p:cNvPr id="3319" name="Text Box 39"/>
            <p:cNvSpPr txBox="1">
              <a:spLocks noChangeArrowheads="1"/>
            </p:cNvSpPr>
            <p:nvPr/>
          </p:nvSpPr>
          <p:spPr bwMode="auto">
            <a:xfrm>
              <a:off x="3117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724</a:t>
              </a:r>
            </a:p>
          </p:txBody>
        </p:sp>
        <p:sp>
          <p:nvSpPr>
            <p:cNvPr id="3320" name="Text Box 40"/>
            <p:cNvSpPr txBox="1">
              <a:spLocks noChangeArrowheads="1"/>
            </p:cNvSpPr>
            <p:nvPr/>
          </p:nvSpPr>
          <p:spPr bwMode="auto">
            <a:xfrm>
              <a:off x="3366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727</a:t>
              </a:r>
            </a:p>
          </p:txBody>
        </p:sp>
        <p:sp>
          <p:nvSpPr>
            <p:cNvPr id="3321" name="Text Box 41"/>
            <p:cNvSpPr txBox="1">
              <a:spLocks noChangeArrowheads="1"/>
            </p:cNvSpPr>
            <p:nvPr/>
          </p:nvSpPr>
          <p:spPr bwMode="auto">
            <a:xfrm>
              <a:off x="3615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731</a:t>
              </a:r>
            </a:p>
          </p:txBody>
        </p:sp>
        <p:sp>
          <p:nvSpPr>
            <p:cNvPr id="3322" name="Text Box 42"/>
            <p:cNvSpPr txBox="1">
              <a:spLocks noChangeArrowheads="1"/>
            </p:cNvSpPr>
            <p:nvPr/>
          </p:nvSpPr>
          <p:spPr bwMode="auto">
            <a:xfrm>
              <a:off x="3864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732</a:t>
              </a:r>
            </a:p>
          </p:txBody>
        </p:sp>
        <p:sp>
          <p:nvSpPr>
            <p:cNvPr id="3323" name="Text Box 43"/>
            <p:cNvSpPr txBox="1">
              <a:spLocks noChangeArrowheads="1"/>
            </p:cNvSpPr>
            <p:nvPr/>
          </p:nvSpPr>
          <p:spPr bwMode="auto">
            <a:xfrm>
              <a:off x="4113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734</a:t>
              </a:r>
            </a:p>
          </p:txBody>
        </p:sp>
        <p:sp>
          <p:nvSpPr>
            <p:cNvPr id="3324" name="Text Box 44"/>
            <p:cNvSpPr txBox="1">
              <a:spLocks noChangeArrowheads="1"/>
            </p:cNvSpPr>
            <p:nvPr/>
          </p:nvSpPr>
          <p:spPr bwMode="auto">
            <a:xfrm>
              <a:off x="4362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740</a:t>
              </a:r>
            </a:p>
          </p:txBody>
        </p:sp>
        <p:sp>
          <p:nvSpPr>
            <p:cNvPr id="3325" name="Text Box 45"/>
            <p:cNvSpPr txBox="1">
              <a:spLocks noChangeArrowheads="1"/>
            </p:cNvSpPr>
            <p:nvPr/>
          </p:nvSpPr>
          <p:spPr bwMode="auto">
            <a:xfrm>
              <a:off x="4611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754</a:t>
              </a:r>
            </a:p>
          </p:txBody>
        </p:sp>
        <p:sp>
          <p:nvSpPr>
            <p:cNvPr id="3326" name="Text Box 46"/>
            <p:cNvSpPr txBox="1">
              <a:spLocks noChangeArrowheads="1"/>
            </p:cNvSpPr>
            <p:nvPr/>
          </p:nvSpPr>
          <p:spPr bwMode="auto">
            <a:xfrm>
              <a:off x="4860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757</a:t>
              </a:r>
            </a:p>
          </p:txBody>
        </p:sp>
        <p:sp>
          <p:nvSpPr>
            <p:cNvPr id="3327" name="Text Box 47"/>
            <p:cNvSpPr txBox="1">
              <a:spLocks noChangeArrowheads="1"/>
            </p:cNvSpPr>
            <p:nvPr/>
          </p:nvSpPr>
          <p:spPr bwMode="auto">
            <a:xfrm>
              <a:off x="5109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760</a:t>
              </a:r>
            </a:p>
          </p:txBody>
        </p:sp>
        <p:sp>
          <p:nvSpPr>
            <p:cNvPr id="3328" name="Text Box 48"/>
            <p:cNvSpPr txBox="1">
              <a:spLocks noChangeArrowheads="1"/>
            </p:cNvSpPr>
            <p:nvPr/>
          </p:nvSpPr>
          <p:spPr bwMode="auto">
            <a:xfrm>
              <a:off x="5354" y="2974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762</a:t>
              </a:r>
            </a:p>
          </p:txBody>
        </p:sp>
        <p:sp>
          <p:nvSpPr>
            <p:cNvPr id="3329" name="Text Box 49"/>
            <p:cNvSpPr txBox="1">
              <a:spLocks noChangeArrowheads="1"/>
            </p:cNvSpPr>
            <p:nvPr/>
          </p:nvSpPr>
          <p:spPr bwMode="auto">
            <a:xfrm>
              <a:off x="129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763</a:t>
              </a:r>
            </a:p>
          </p:txBody>
        </p:sp>
        <p:sp>
          <p:nvSpPr>
            <p:cNvPr id="3330" name="Text Box 50"/>
            <p:cNvSpPr txBox="1">
              <a:spLocks noChangeArrowheads="1"/>
            </p:cNvSpPr>
            <p:nvPr/>
          </p:nvSpPr>
          <p:spPr bwMode="auto">
            <a:xfrm>
              <a:off x="378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765</a:t>
              </a:r>
            </a:p>
          </p:txBody>
        </p:sp>
        <p:sp>
          <p:nvSpPr>
            <p:cNvPr id="3331" name="Text Box 51"/>
            <p:cNvSpPr txBox="1">
              <a:spLocks noChangeArrowheads="1"/>
            </p:cNvSpPr>
            <p:nvPr/>
          </p:nvSpPr>
          <p:spPr bwMode="auto">
            <a:xfrm>
              <a:off x="627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769</a:t>
              </a:r>
            </a:p>
          </p:txBody>
        </p:sp>
        <p:sp>
          <p:nvSpPr>
            <p:cNvPr id="3332" name="Text Box 52"/>
            <p:cNvSpPr txBox="1">
              <a:spLocks noChangeArrowheads="1"/>
            </p:cNvSpPr>
            <p:nvPr/>
          </p:nvSpPr>
          <p:spPr bwMode="auto">
            <a:xfrm>
              <a:off x="876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770</a:t>
              </a:r>
            </a:p>
          </p:txBody>
        </p:sp>
        <p:sp>
          <p:nvSpPr>
            <p:cNvPr id="3333" name="Text Box 53"/>
            <p:cNvSpPr txBox="1">
              <a:spLocks noChangeArrowheads="1"/>
            </p:cNvSpPr>
            <p:nvPr/>
          </p:nvSpPr>
          <p:spPr bwMode="auto">
            <a:xfrm>
              <a:off x="1125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772</a:t>
              </a:r>
            </a:p>
          </p:txBody>
        </p:sp>
        <p:sp>
          <p:nvSpPr>
            <p:cNvPr id="3334" name="Text Box 54"/>
            <p:cNvSpPr txBox="1">
              <a:spLocks noChangeArrowheads="1"/>
            </p:cNvSpPr>
            <p:nvPr/>
          </p:nvSpPr>
          <p:spPr bwMode="auto">
            <a:xfrm>
              <a:off x="1374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773</a:t>
              </a:r>
            </a:p>
          </p:txBody>
        </p:sp>
        <p:sp>
          <p:nvSpPr>
            <p:cNvPr id="3335" name="Text Box 55"/>
            <p:cNvSpPr txBox="1">
              <a:spLocks noChangeArrowheads="1"/>
            </p:cNvSpPr>
            <p:nvPr/>
          </p:nvSpPr>
          <p:spPr bwMode="auto">
            <a:xfrm>
              <a:off x="1623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774</a:t>
              </a:r>
            </a:p>
          </p:txBody>
        </p:sp>
        <p:sp>
          <p:nvSpPr>
            <p:cNvPr id="3336" name="Text Box 56"/>
            <p:cNvSpPr txBox="1">
              <a:spLocks noChangeArrowheads="1"/>
            </p:cNvSpPr>
            <p:nvPr/>
          </p:nvSpPr>
          <p:spPr bwMode="auto">
            <a:xfrm>
              <a:off x="1872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775</a:t>
              </a:r>
            </a:p>
          </p:txBody>
        </p:sp>
        <p:sp>
          <p:nvSpPr>
            <p:cNvPr id="3337" name="Text Box 57"/>
            <p:cNvSpPr txBox="1">
              <a:spLocks noChangeArrowheads="1"/>
            </p:cNvSpPr>
            <p:nvPr/>
          </p:nvSpPr>
          <p:spPr bwMode="auto">
            <a:xfrm>
              <a:off x="2122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779</a:t>
              </a:r>
            </a:p>
          </p:txBody>
        </p:sp>
        <p:sp>
          <p:nvSpPr>
            <p:cNvPr id="3338" name="Text Box 58"/>
            <p:cNvSpPr txBox="1">
              <a:spLocks noChangeArrowheads="1"/>
            </p:cNvSpPr>
            <p:nvPr/>
          </p:nvSpPr>
          <p:spPr bwMode="auto">
            <a:xfrm>
              <a:off x="2370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781</a:t>
              </a:r>
            </a:p>
          </p:txBody>
        </p:sp>
        <p:sp>
          <p:nvSpPr>
            <p:cNvPr id="3339" name="Text Box 59"/>
            <p:cNvSpPr txBox="1">
              <a:spLocks noChangeArrowheads="1"/>
            </p:cNvSpPr>
            <p:nvPr/>
          </p:nvSpPr>
          <p:spPr bwMode="auto">
            <a:xfrm>
              <a:off x="2619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785</a:t>
              </a:r>
            </a:p>
          </p:txBody>
        </p:sp>
        <p:sp>
          <p:nvSpPr>
            <p:cNvPr id="3340" name="Text Box 60"/>
            <p:cNvSpPr txBox="1">
              <a:spLocks noChangeArrowheads="1"/>
            </p:cNvSpPr>
            <p:nvPr/>
          </p:nvSpPr>
          <p:spPr bwMode="auto">
            <a:xfrm>
              <a:off x="2868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786</a:t>
              </a:r>
            </a:p>
          </p:txBody>
        </p:sp>
        <p:sp>
          <p:nvSpPr>
            <p:cNvPr id="3341" name="Text Box 61"/>
            <p:cNvSpPr txBox="1">
              <a:spLocks noChangeArrowheads="1"/>
            </p:cNvSpPr>
            <p:nvPr/>
          </p:nvSpPr>
          <p:spPr bwMode="auto">
            <a:xfrm>
              <a:off x="3117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801</a:t>
              </a:r>
            </a:p>
          </p:txBody>
        </p:sp>
        <p:sp>
          <p:nvSpPr>
            <p:cNvPr id="3342" name="Text Box 62"/>
            <p:cNvSpPr txBox="1">
              <a:spLocks noChangeArrowheads="1"/>
            </p:cNvSpPr>
            <p:nvPr/>
          </p:nvSpPr>
          <p:spPr bwMode="auto">
            <a:xfrm>
              <a:off x="3366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802</a:t>
              </a:r>
            </a:p>
          </p:txBody>
        </p:sp>
        <p:sp>
          <p:nvSpPr>
            <p:cNvPr id="3343" name="Text Box 63"/>
            <p:cNvSpPr txBox="1">
              <a:spLocks noChangeArrowheads="1"/>
            </p:cNvSpPr>
            <p:nvPr/>
          </p:nvSpPr>
          <p:spPr bwMode="auto">
            <a:xfrm>
              <a:off x="3616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803</a:t>
              </a:r>
            </a:p>
          </p:txBody>
        </p:sp>
        <p:sp>
          <p:nvSpPr>
            <p:cNvPr id="3344" name="Text Box 64"/>
            <p:cNvSpPr txBox="1">
              <a:spLocks noChangeArrowheads="1"/>
            </p:cNvSpPr>
            <p:nvPr/>
          </p:nvSpPr>
          <p:spPr bwMode="auto">
            <a:xfrm>
              <a:off x="3864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804</a:t>
              </a:r>
            </a:p>
          </p:txBody>
        </p:sp>
        <p:sp>
          <p:nvSpPr>
            <p:cNvPr id="3345" name="Text Box 65"/>
            <p:cNvSpPr txBox="1">
              <a:spLocks noChangeArrowheads="1"/>
            </p:cNvSpPr>
            <p:nvPr/>
          </p:nvSpPr>
          <p:spPr bwMode="auto">
            <a:xfrm>
              <a:off x="4113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805</a:t>
              </a:r>
            </a:p>
          </p:txBody>
        </p:sp>
        <p:sp>
          <p:nvSpPr>
            <p:cNvPr id="3346" name="Text Box 66"/>
            <p:cNvSpPr txBox="1">
              <a:spLocks noChangeArrowheads="1"/>
            </p:cNvSpPr>
            <p:nvPr/>
          </p:nvSpPr>
          <p:spPr bwMode="auto">
            <a:xfrm>
              <a:off x="4363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806</a:t>
              </a:r>
            </a:p>
          </p:txBody>
        </p:sp>
        <p:sp>
          <p:nvSpPr>
            <p:cNvPr id="3347" name="Text Box 67"/>
            <p:cNvSpPr txBox="1">
              <a:spLocks noChangeArrowheads="1"/>
            </p:cNvSpPr>
            <p:nvPr/>
          </p:nvSpPr>
          <p:spPr bwMode="auto">
            <a:xfrm>
              <a:off x="4611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808</a:t>
              </a:r>
            </a:p>
          </p:txBody>
        </p:sp>
        <p:sp>
          <p:nvSpPr>
            <p:cNvPr id="3348" name="Text Box 68"/>
            <p:cNvSpPr txBox="1">
              <a:spLocks noChangeArrowheads="1"/>
            </p:cNvSpPr>
            <p:nvPr/>
          </p:nvSpPr>
          <p:spPr bwMode="auto">
            <a:xfrm>
              <a:off x="4860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810</a:t>
              </a:r>
            </a:p>
          </p:txBody>
        </p:sp>
        <p:sp>
          <p:nvSpPr>
            <p:cNvPr id="3349" name="Text Box 69"/>
            <p:cNvSpPr txBox="1">
              <a:spLocks noChangeArrowheads="1"/>
            </p:cNvSpPr>
            <p:nvPr/>
          </p:nvSpPr>
          <p:spPr bwMode="auto">
            <a:xfrm>
              <a:off x="5109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812</a:t>
              </a:r>
            </a:p>
          </p:txBody>
        </p:sp>
        <p:sp>
          <p:nvSpPr>
            <p:cNvPr id="3350" name="Text Box 70"/>
            <p:cNvSpPr txBox="1">
              <a:spLocks noChangeArrowheads="1"/>
            </p:cNvSpPr>
            <p:nvPr/>
          </p:nvSpPr>
          <p:spPr bwMode="auto">
            <a:xfrm>
              <a:off x="5354" y="3202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813</a:t>
              </a:r>
            </a:p>
          </p:txBody>
        </p:sp>
        <p:sp>
          <p:nvSpPr>
            <p:cNvPr id="3351" name="Text Box 71"/>
            <p:cNvSpPr txBox="1">
              <a:spLocks noChangeArrowheads="1"/>
            </p:cNvSpPr>
            <p:nvPr/>
          </p:nvSpPr>
          <p:spPr bwMode="auto">
            <a:xfrm>
              <a:off x="129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814</a:t>
              </a:r>
            </a:p>
          </p:txBody>
        </p:sp>
        <p:sp>
          <p:nvSpPr>
            <p:cNvPr id="3352" name="Text Box 72"/>
            <p:cNvSpPr txBox="1">
              <a:spLocks noChangeArrowheads="1"/>
            </p:cNvSpPr>
            <p:nvPr/>
          </p:nvSpPr>
          <p:spPr bwMode="auto">
            <a:xfrm>
              <a:off x="378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815</a:t>
              </a:r>
            </a:p>
          </p:txBody>
        </p:sp>
        <p:sp>
          <p:nvSpPr>
            <p:cNvPr id="3353" name="Text Box 73"/>
            <p:cNvSpPr txBox="1">
              <a:spLocks noChangeArrowheads="1"/>
            </p:cNvSpPr>
            <p:nvPr/>
          </p:nvSpPr>
          <p:spPr bwMode="auto">
            <a:xfrm>
              <a:off x="627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816</a:t>
              </a:r>
            </a:p>
          </p:txBody>
        </p:sp>
        <p:sp>
          <p:nvSpPr>
            <p:cNvPr id="3354" name="Text Box 74"/>
            <p:cNvSpPr txBox="1">
              <a:spLocks noChangeArrowheads="1"/>
            </p:cNvSpPr>
            <p:nvPr/>
          </p:nvSpPr>
          <p:spPr bwMode="auto">
            <a:xfrm>
              <a:off x="876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817</a:t>
              </a:r>
            </a:p>
          </p:txBody>
        </p:sp>
        <p:sp>
          <p:nvSpPr>
            <p:cNvPr id="3355" name="Text Box 75"/>
            <p:cNvSpPr txBox="1">
              <a:spLocks noChangeArrowheads="1"/>
            </p:cNvSpPr>
            <p:nvPr/>
          </p:nvSpPr>
          <p:spPr bwMode="auto">
            <a:xfrm>
              <a:off x="1125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818</a:t>
              </a:r>
            </a:p>
          </p:txBody>
        </p:sp>
        <p:sp>
          <p:nvSpPr>
            <p:cNvPr id="3356" name="Text Box 76"/>
            <p:cNvSpPr txBox="1">
              <a:spLocks noChangeArrowheads="1"/>
            </p:cNvSpPr>
            <p:nvPr/>
          </p:nvSpPr>
          <p:spPr bwMode="auto">
            <a:xfrm>
              <a:off x="1374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828</a:t>
              </a:r>
            </a:p>
          </p:txBody>
        </p:sp>
        <p:sp>
          <p:nvSpPr>
            <p:cNvPr id="3357" name="Text Box 77"/>
            <p:cNvSpPr txBox="1">
              <a:spLocks noChangeArrowheads="1"/>
            </p:cNvSpPr>
            <p:nvPr/>
          </p:nvSpPr>
          <p:spPr bwMode="auto">
            <a:xfrm>
              <a:off x="1623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830</a:t>
              </a:r>
            </a:p>
          </p:txBody>
        </p:sp>
        <p:sp>
          <p:nvSpPr>
            <p:cNvPr id="3358" name="Text Box 78"/>
            <p:cNvSpPr txBox="1">
              <a:spLocks noChangeArrowheads="1"/>
            </p:cNvSpPr>
            <p:nvPr/>
          </p:nvSpPr>
          <p:spPr bwMode="auto">
            <a:xfrm>
              <a:off x="1872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831</a:t>
              </a:r>
            </a:p>
          </p:txBody>
        </p:sp>
        <p:sp>
          <p:nvSpPr>
            <p:cNvPr id="3359" name="Text Box 79"/>
            <p:cNvSpPr txBox="1">
              <a:spLocks noChangeArrowheads="1"/>
            </p:cNvSpPr>
            <p:nvPr/>
          </p:nvSpPr>
          <p:spPr bwMode="auto">
            <a:xfrm>
              <a:off x="2121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832</a:t>
              </a:r>
            </a:p>
          </p:txBody>
        </p:sp>
        <p:sp>
          <p:nvSpPr>
            <p:cNvPr id="3360" name="Text Box 80"/>
            <p:cNvSpPr txBox="1">
              <a:spLocks noChangeArrowheads="1"/>
            </p:cNvSpPr>
            <p:nvPr/>
          </p:nvSpPr>
          <p:spPr bwMode="auto">
            <a:xfrm>
              <a:off x="2371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835</a:t>
              </a:r>
            </a:p>
          </p:txBody>
        </p:sp>
        <p:sp>
          <p:nvSpPr>
            <p:cNvPr id="3361" name="Text Box 81"/>
            <p:cNvSpPr txBox="1">
              <a:spLocks noChangeArrowheads="1"/>
            </p:cNvSpPr>
            <p:nvPr/>
          </p:nvSpPr>
          <p:spPr bwMode="auto">
            <a:xfrm>
              <a:off x="2620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843</a:t>
              </a:r>
            </a:p>
          </p:txBody>
        </p:sp>
        <p:sp>
          <p:nvSpPr>
            <p:cNvPr id="3362" name="Text Box 82"/>
            <p:cNvSpPr txBox="1">
              <a:spLocks noChangeArrowheads="1"/>
            </p:cNvSpPr>
            <p:nvPr/>
          </p:nvSpPr>
          <p:spPr bwMode="auto">
            <a:xfrm>
              <a:off x="2869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845</a:t>
              </a:r>
            </a:p>
          </p:txBody>
        </p:sp>
        <p:sp>
          <p:nvSpPr>
            <p:cNvPr id="3363" name="Text Box 83"/>
            <p:cNvSpPr txBox="1">
              <a:spLocks noChangeArrowheads="1"/>
            </p:cNvSpPr>
            <p:nvPr/>
          </p:nvSpPr>
          <p:spPr bwMode="auto">
            <a:xfrm>
              <a:off x="3117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847</a:t>
              </a:r>
            </a:p>
          </p:txBody>
        </p:sp>
        <p:sp>
          <p:nvSpPr>
            <p:cNvPr id="3364" name="Text Box 84"/>
            <p:cNvSpPr txBox="1">
              <a:spLocks noChangeArrowheads="1"/>
            </p:cNvSpPr>
            <p:nvPr/>
          </p:nvSpPr>
          <p:spPr bwMode="auto">
            <a:xfrm>
              <a:off x="3367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848</a:t>
              </a:r>
            </a:p>
          </p:txBody>
        </p:sp>
        <p:sp>
          <p:nvSpPr>
            <p:cNvPr id="3365" name="Text Box 85"/>
            <p:cNvSpPr txBox="1">
              <a:spLocks noChangeArrowheads="1"/>
            </p:cNvSpPr>
            <p:nvPr/>
          </p:nvSpPr>
          <p:spPr bwMode="auto">
            <a:xfrm>
              <a:off x="3615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850</a:t>
              </a:r>
            </a:p>
          </p:txBody>
        </p:sp>
        <p:sp>
          <p:nvSpPr>
            <p:cNvPr id="3366" name="Text Box 86"/>
            <p:cNvSpPr txBox="1">
              <a:spLocks noChangeArrowheads="1"/>
            </p:cNvSpPr>
            <p:nvPr/>
          </p:nvSpPr>
          <p:spPr bwMode="auto">
            <a:xfrm>
              <a:off x="3864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856</a:t>
              </a:r>
            </a:p>
          </p:txBody>
        </p:sp>
        <p:sp>
          <p:nvSpPr>
            <p:cNvPr id="3367" name="Text Box 87"/>
            <p:cNvSpPr txBox="1">
              <a:spLocks noChangeArrowheads="1"/>
            </p:cNvSpPr>
            <p:nvPr/>
          </p:nvSpPr>
          <p:spPr bwMode="auto">
            <a:xfrm>
              <a:off x="4113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857</a:t>
              </a:r>
            </a:p>
          </p:txBody>
        </p:sp>
        <p:sp>
          <p:nvSpPr>
            <p:cNvPr id="3368" name="Text Box 88"/>
            <p:cNvSpPr txBox="1">
              <a:spLocks noChangeArrowheads="1"/>
            </p:cNvSpPr>
            <p:nvPr/>
          </p:nvSpPr>
          <p:spPr bwMode="auto">
            <a:xfrm>
              <a:off x="4362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858</a:t>
              </a:r>
            </a:p>
          </p:txBody>
        </p:sp>
        <p:sp>
          <p:nvSpPr>
            <p:cNvPr id="3369" name="Text Box 89"/>
            <p:cNvSpPr txBox="1">
              <a:spLocks noChangeArrowheads="1"/>
            </p:cNvSpPr>
            <p:nvPr/>
          </p:nvSpPr>
          <p:spPr bwMode="auto">
            <a:xfrm>
              <a:off x="4611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859</a:t>
              </a:r>
            </a:p>
          </p:txBody>
        </p:sp>
        <p:sp>
          <p:nvSpPr>
            <p:cNvPr id="3370" name="Text Box 90"/>
            <p:cNvSpPr txBox="1">
              <a:spLocks noChangeArrowheads="1"/>
            </p:cNvSpPr>
            <p:nvPr/>
          </p:nvSpPr>
          <p:spPr bwMode="auto">
            <a:xfrm>
              <a:off x="4860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860</a:t>
              </a:r>
            </a:p>
          </p:txBody>
        </p:sp>
        <p:sp>
          <p:nvSpPr>
            <p:cNvPr id="3371" name="Text Box 91"/>
            <p:cNvSpPr txBox="1">
              <a:spLocks noChangeArrowheads="1"/>
            </p:cNvSpPr>
            <p:nvPr/>
          </p:nvSpPr>
          <p:spPr bwMode="auto">
            <a:xfrm>
              <a:off x="5109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862</a:t>
              </a:r>
            </a:p>
          </p:txBody>
        </p:sp>
        <p:sp>
          <p:nvSpPr>
            <p:cNvPr id="3372" name="Text Box 92"/>
            <p:cNvSpPr txBox="1">
              <a:spLocks noChangeArrowheads="1"/>
            </p:cNvSpPr>
            <p:nvPr/>
          </p:nvSpPr>
          <p:spPr bwMode="auto">
            <a:xfrm>
              <a:off x="5354" y="343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863</a:t>
              </a:r>
            </a:p>
          </p:txBody>
        </p:sp>
        <p:sp>
          <p:nvSpPr>
            <p:cNvPr id="3373" name="Text Box 93"/>
            <p:cNvSpPr txBox="1">
              <a:spLocks noChangeArrowheads="1"/>
            </p:cNvSpPr>
            <p:nvPr/>
          </p:nvSpPr>
          <p:spPr bwMode="auto">
            <a:xfrm>
              <a:off x="129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864</a:t>
              </a:r>
            </a:p>
          </p:txBody>
        </p:sp>
        <p:sp>
          <p:nvSpPr>
            <p:cNvPr id="3374" name="Text Box 94"/>
            <p:cNvSpPr txBox="1">
              <a:spLocks noChangeArrowheads="1"/>
            </p:cNvSpPr>
            <p:nvPr/>
          </p:nvSpPr>
          <p:spPr bwMode="auto">
            <a:xfrm>
              <a:off x="378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865</a:t>
              </a:r>
            </a:p>
          </p:txBody>
        </p:sp>
        <p:sp>
          <p:nvSpPr>
            <p:cNvPr id="3375" name="Text Box 95"/>
            <p:cNvSpPr txBox="1">
              <a:spLocks noChangeArrowheads="1"/>
            </p:cNvSpPr>
            <p:nvPr/>
          </p:nvSpPr>
          <p:spPr bwMode="auto">
            <a:xfrm>
              <a:off x="627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870</a:t>
              </a:r>
            </a:p>
          </p:txBody>
        </p:sp>
        <p:sp>
          <p:nvSpPr>
            <p:cNvPr id="3376" name="Text Box 96"/>
            <p:cNvSpPr txBox="1">
              <a:spLocks noChangeArrowheads="1"/>
            </p:cNvSpPr>
            <p:nvPr/>
          </p:nvSpPr>
          <p:spPr bwMode="auto">
            <a:xfrm>
              <a:off x="876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878</a:t>
              </a:r>
            </a:p>
          </p:txBody>
        </p:sp>
        <p:sp>
          <p:nvSpPr>
            <p:cNvPr id="3377" name="Text Box 97"/>
            <p:cNvSpPr txBox="1">
              <a:spLocks noChangeArrowheads="1"/>
            </p:cNvSpPr>
            <p:nvPr/>
          </p:nvSpPr>
          <p:spPr bwMode="auto">
            <a:xfrm>
              <a:off x="1125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901</a:t>
              </a:r>
            </a:p>
          </p:txBody>
        </p:sp>
        <p:sp>
          <p:nvSpPr>
            <p:cNvPr id="3378" name="Text Box 98"/>
            <p:cNvSpPr txBox="1">
              <a:spLocks noChangeArrowheads="1"/>
            </p:cNvSpPr>
            <p:nvPr/>
          </p:nvSpPr>
          <p:spPr bwMode="auto">
            <a:xfrm>
              <a:off x="1374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903</a:t>
              </a:r>
            </a:p>
          </p:txBody>
        </p:sp>
        <p:sp>
          <p:nvSpPr>
            <p:cNvPr id="3379" name="Text Box 99"/>
            <p:cNvSpPr txBox="1">
              <a:spLocks noChangeArrowheads="1"/>
            </p:cNvSpPr>
            <p:nvPr/>
          </p:nvSpPr>
          <p:spPr bwMode="auto">
            <a:xfrm>
              <a:off x="1623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904</a:t>
              </a:r>
            </a:p>
          </p:txBody>
        </p:sp>
        <p:sp>
          <p:nvSpPr>
            <p:cNvPr id="3380" name="Text Box 100"/>
            <p:cNvSpPr txBox="1">
              <a:spLocks noChangeArrowheads="1"/>
            </p:cNvSpPr>
            <p:nvPr/>
          </p:nvSpPr>
          <p:spPr bwMode="auto">
            <a:xfrm>
              <a:off x="1872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906</a:t>
              </a:r>
            </a:p>
          </p:txBody>
        </p:sp>
        <p:sp>
          <p:nvSpPr>
            <p:cNvPr id="3381" name="Text Box 101"/>
            <p:cNvSpPr txBox="1">
              <a:spLocks noChangeArrowheads="1"/>
            </p:cNvSpPr>
            <p:nvPr/>
          </p:nvSpPr>
          <p:spPr bwMode="auto">
            <a:xfrm>
              <a:off x="2121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907</a:t>
              </a:r>
            </a:p>
          </p:txBody>
        </p:sp>
        <p:sp>
          <p:nvSpPr>
            <p:cNvPr id="3382" name="Text Box 102"/>
            <p:cNvSpPr txBox="1">
              <a:spLocks noChangeArrowheads="1"/>
            </p:cNvSpPr>
            <p:nvPr/>
          </p:nvSpPr>
          <p:spPr bwMode="auto">
            <a:xfrm>
              <a:off x="2370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908</a:t>
              </a:r>
            </a:p>
          </p:txBody>
        </p:sp>
        <p:sp>
          <p:nvSpPr>
            <p:cNvPr id="3383" name="Text Box 103"/>
            <p:cNvSpPr txBox="1">
              <a:spLocks noChangeArrowheads="1"/>
            </p:cNvSpPr>
            <p:nvPr/>
          </p:nvSpPr>
          <p:spPr bwMode="auto">
            <a:xfrm>
              <a:off x="2619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909</a:t>
              </a:r>
            </a:p>
          </p:txBody>
        </p:sp>
        <p:sp>
          <p:nvSpPr>
            <p:cNvPr id="3384" name="Text Box 104"/>
            <p:cNvSpPr txBox="1">
              <a:spLocks noChangeArrowheads="1"/>
            </p:cNvSpPr>
            <p:nvPr/>
          </p:nvSpPr>
          <p:spPr bwMode="auto">
            <a:xfrm>
              <a:off x="2868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910</a:t>
              </a:r>
            </a:p>
          </p:txBody>
        </p:sp>
        <p:sp>
          <p:nvSpPr>
            <p:cNvPr id="3385" name="Text Box 105"/>
            <p:cNvSpPr txBox="1">
              <a:spLocks noChangeArrowheads="1"/>
            </p:cNvSpPr>
            <p:nvPr/>
          </p:nvSpPr>
          <p:spPr bwMode="auto">
            <a:xfrm>
              <a:off x="3117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912</a:t>
              </a:r>
            </a:p>
          </p:txBody>
        </p:sp>
        <p:sp>
          <p:nvSpPr>
            <p:cNvPr id="3386" name="Text Box 106"/>
            <p:cNvSpPr txBox="1">
              <a:spLocks noChangeArrowheads="1"/>
            </p:cNvSpPr>
            <p:nvPr/>
          </p:nvSpPr>
          <p:spPr bwMode="auto">
            <a:xfrm>
              <a:off x="3366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913</a:t>
              </a:r>
            </a:p>
          </p:txBody>
        </p:sp>
        <p:sp>
          <p:nvSpPr>
            <p:cNvPr id="3387" name="Text Box 107"/>
            <p:cNvSpPr txBox="1">
              <a:spLocks noChangeArrowheads="1"/>
            </p:cNvSpPr>
            <p:nvPr/>
          </p:nvSpPr>
          <p:spPr bwMode="auto">
            <a:xfrm>
              <a:off x="3615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914</a:t>
              </a:r>
            </a:p>
          </p:txBody>
        </p:sp>
        <p:sp>
          <p:nvSpPr>
            <p:cNvPr id="3388" name="Text Box 108"/>
            <p:cNvSpPr txBox="1">
              <a:spLocks noChangeArrowheads="1"/>
            </p:cNvSpPr>
            <p:nvPr/>
          </p:nvSpPr>
          <p:spPr bwMode="auto">
            <a:xfrm>
              <a:off x="3864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915</a:t>
              </a:r>
            </a:p>
          </p:txBody>
        </p:sp>
        <p:sp>
          <p:nvSpPr>
            <p:cNvPr id="3389" name="Text Box 109"/>
            <p:cNvSpPr txBox="1">
              <a:spLocks noChangeArrowheads="1"/>
            </p:cNvSpPr>
            <p:nvPr/>
          </p:nvSpPr>
          <p:spPr bwMode="auto">
            <a:xfrm>
              <a:off x="4113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916</a:t>
              </a:r>
            </a:p>
          </p:txBody>
        </p:sp>
        <p:sp>
          <p:nvSpPr>
            <p:cNvPr id="3390" name="Text Box 110"/>
            <p:cNvSpPr txBox="1">
              <a:spLocks noChangeArrowheads="1"/>
            </p:cNvSpPr>
            <p:nvPr/>
          </p:nvSpPr>
          <p:spPr bwMode="auto">
            <a:xfrm>
              <a:off x="4362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917</a:t>
              </a:r>
            </a:p>
          </p:txBody>
        </p:sp>
        <p:sp>
          <p:nvSpPr>
            <p:cNvPr id="3391" name="Text Box 111"/>
            <p:cNvSpPr txBox="1">
              <a:spLocks noChangeArrowheads="1"/>
            </p:cNvSpPr>
            <p:nvPr/>
          </p:nvSpPr>
          <p:spPr bwMode="auto">
            <a:xfrm>
              <a:off x="4611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918</a:t>
              </a:r>
            </a:p>
          </p:txBody>
        </p:sp>
        <p:sp>
          <p:nvSpPr>
            <p:cNvPr id="3392" name="Text Box 112"/>
            <p:cNvSpPr txBox="1">
              <a:spLocks noChangeArrowheads="1"/>
            </p:cNvSpPr>
            <p:nvPr/>
          </p:nvSpPr>
          <p:spPr bwMode="auto">
            <a:xfrm>
              <a:off x="4860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919</a:t>
              </a:r>
            </a:p>
          </p:txBody>
        </p:sp>
        <p:sp>
          <p:nvSpPr>
            <p:cNvPr id="3393" name="Text Box 113"/>
            <p:cNvSpPr txBox="1">
              <a:spLocks noChangeArrowheads="1"/>
            </p:cNvSpPr>
            <p:nvPr/>
          </p:nvSpPr>
          <p:spPr bwMode="auto">
            <a:xfrm>
              <a:off x="5109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920</a:t>
              </a:r>
            </a:p>
          </p:txBody>
        </p:sp>
        <p:sp>
          <p:nvSpPr>
            <p:cNvPr id="3394" name="Text Box 114"/>
            <p:cNvSpPr txBox="1">
              <a:spLocks noChangeArrowheads="1"/>
            </p:cNvSpPr>
            <p:nvPr/>
          </p:nvSpPr>
          <p:spPr bwMode="auto">
            <a:xfrm>
              <a:off x="5354" y="3670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925</a:t>
              </a:r>
            </a:p>
          </p:txBody>
        </p:sp>
        <p:sp>
          <p:nvSpPr>
            <p:cNvPr id="3395" name="Text Box 115"/>
            <p:cNvSpPr txBox="1">
              <a:spLocks noChangeArrowheads="1"/>
            </p:cNvSpPr>
            <p:nvPr/>
          </p:nvSpPr>
          <p:spPr bwMode="auto">
            <a:xfrm>
              <a:off x="129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928</a:t>
              </a:r>
            </a:p>
          </p:txBody>
        </p:sp>
        <p:sp>
          <p:nvSpPr>
            <p:cNvPr id="3396" name="Text Box 116"/>
            <p:cNvSpPr txBox="1">
              <a:spLocks noChangeArrowheads="1"/>
            </p:cNvSpPr>
            <p:nvPr/>
          </p:nvSpPr>
          <p:spPr bwMode="auto">
            <a:xfrm>
              <a:off x="378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931</a:t>
              </a:r>
            </a:p>
          </p:txBody>
        </p:sp>
        <p:sp>
          <p:nvSpPr>
            <p:cNvPr id="3397" name="Text Box 117"/>
            <p:cNvSpPr txBox="1">
              <a:spLocks noChangeArrowheads="1"/>
            </p:cNvSpPr>
            <p:nvPr/>
          </p:nvSpPr>
          <p:spPr bwMode="auto">
            <a:xfrm>
              <a:off x="627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936</a:t>
              </a:r>
            </a:p>
          </p:txBody>
        </p:sp>
        <p:sp>
          <p:nvSpPr>
            <p:cNvPr id="3398" name="Text Box 118"/>
            <p:cNvSpPr txBox="1">
              <a:spLocks noChangeArrowheads="1"/>
            </p:cNvSpPr>
            <p:nvPr/>
          </p:nvSpPr>
          <p:spPr bwMode="auto">
            <a:xfrm>
              <a:off x="876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937</a:t>
              </a:r>
            </a:p>
          </p:txBody>
        </p:sp>
        <p:sp>
          <p:nvSpPr>
            <p:cNvPr id="3399" name="Text Box 119"/>
            <p:cNvSpPr txBox="1">
              <a:spLocks noChangeArrowheads="1"/>
            </p:cNvSpPr>
            <p:nvPr/>
          </p:nvSpPr>
          <p:spPr bwMode="auto">
            <a:xfrm>
              <a:off x="1125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940</a:t>
              </a:r>
            </a:p>
          </p:txBody>
        </p:sp>
        <p:sp>
          <p:nvSpPr>
            <p:cNvPr id="3400" name="Text Box 120"/>
            <p:cNvSpPr txBox="1">
              <a:spLocks noChangeArrowheads="1"/>
            </p:cNvSpPr>
            <p:nvPr/>
          </p:nvSpPr>
          <p:spPr bwMode="auto">
            <a:xfrm>
              <a:off x="1374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941</a:t>
              </a:r>
            </a:p>
          </p:txBody>
        </p:sp>
        <p:sp>
          <p:nvSpPr>
            <p:cNvPr id="3401" name="Text Box 121"/>
            <p:cNvSpPr txBox="1">
              <a:spLocks noChangeArrowheads="1"/>
            </p:cNvSpPr>
            <p:nvPr/>
          </p:nvSpPr>
          <p:spPr bwMode="auto">
            <a:xfrm>
              <a:off x="1623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947</a:t>
              </a:r>
            </a:p>
          </p:txBody>
        </p:sp>
        <p:sp>
          <p:nvSpPr>
            <p:cNvPr id="3402" name="Text Box 122"/>
            <p:cNvSpPr txBox="1">
              <a:spLocks noChangeArrowheads="1"/>
            </p:cNvSpPr>
            <p:nvPr/>
          </p:nvSpPr>
          <p:spPr bwMode="auto">
            <a:xfrm>
              <a:off x="1872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949</a:t>
              </a:r>
            </a:p>
          </p:txBody>
        </p:sp>
        <p:sp>
          <p:nvSpPr>
            <p:cNvPr id="3403" name="Text Box 123"/>
            <p:cNvSpPr txBox="1">
              <a:spLocks noChangeArrowheads="1"/>
            </p:cNvSpPr>
            <p:nvPr/>
          </p:nvSpPr>
          <p:spPr bwMode="auto">
            <a:xfrm>
              <a:off x="2121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951</a:t>
              </a:r>
            </a:p>
          </p:txBody>
        </p:sp>
        <p:sp>
          <p:nvSpPr>
            <p:cNvPr id="3404" name="Text Box 124"/>
            <p:cNvSpPr txBox="1">
              <a:spLocks noChangeArrowheads="1"/>
            </p:cNvSpPr>
            <p:nvPr/>
          </p:nvSpPr>
          <p:spPr bwMode="auto">
            <a:xfrm>
              <a:off x="2370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952</a:t>
              </a:r>
            </a:p>
          </p:txBody>
        </p:sp>
        <p:sp>
          <p:nvSpPr>
            <p:cNvPr id="3405" name="Text Box 125"/>
            <p:cNvSpPr txBox="1">
              <a:spLocks noChangeArrowheads="1"/>
            </p:cNvSpPr>
            <p:nvPr/>
          </p:nvSpPr>
          <p:spPr bwMode="auto">
            <a:xfrm>
              <a:off x="2619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954</a:t>
              </a:r>
            </a:p>
          </p:txBody>
        </p:sp>
        <p:sp>
          <p:nvSpPr>
            <p:cNvPr id="3406" name="Text Box 126"/>
            <p:cNvSpPr txBox="1">
              <a:spLocks noChangeArrowheads="1"/>
            </p:cNvSpPr>
            <p:nvPr/>
          </p:nvSpPr>
          <p:spPr bwMode="auto">
            <a:xfrm>
              <a:off x="2868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956</a:t>
              </a:r>
            </a:p>
          </p:txBody>
        </p:sp>
        <p:sp>
          <p:nvSpPr>
            <p:cNvPr id="3407" name="Text Box 127"/>
            <p:cNvSpPr txBox="1">
              <a:spLocks noChangeArrowheads="1"/>
            </p:cNvSpPr>
            <p:nvPr/>
          </p:nvSpPr>
          <p:spPr bwMode="auto">
            <a:xfrm>
              <a:off x="3117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959</a:t>
              </a:r>
            </a:p>
          </p:txBody>
        </p:sp>
        <p:sp>
          <p:nvSpPr>
            <p:cNvPr id="3408" name="Text Box 128"/>
            <p:cNvSpPr txBox="1">
              <a:spLocks noChangeArrowheads="1"/>
            </p:cNvSpPr>
            <p:nvPr/>
          </p:nvSpPr>
          <p:spPr bwMode="auto">
            <a:xfrm>
              <a:off x="3366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970</a:t>
              </a:r>
            </a:p>
          </p:txBody>
        </p:sp>
        <p:sp>
          <p:nvSpPr>
            <p:cNvPr id="3409" name="Text Box 129"/>
            <p:cNvSpPr txBox="1">
              <a:spLocks noChangeArrowheads="1"/>
            </p:cNvSpPr>
            <p:nvPr/>
          </p:nvSpPr>
          <p:spPr bwMode="auto">
            <a:xfrm>
              <a:off x="3615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971</a:t>
              </a:r>
            </a:p>
          </p:txBody>
        </p:sp>
        <p:sp>
          <p:nvSpPr>
            <p:cNvPr id="3410" name="Text Box 130"/>
            <p:cNvSpPr txBox="1">
              <a:spLocks noChangeArrowheads="1"/>
            </p:cNvSpPr>
            <p:nvPr/>
          </p:nvSpPr>
          <p:spPr bwMode="auto">
            <a:xfrm>
              <a:off x="3864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972</a:t>
              </a:r>
            </a:p>
          </p:txBody>
        </p:sp>
        <p:sp>
          <p:nvSpPr>
            <p:cNvPr id="3411" name="Text Box 131"/>
            <p:cNvSpPr txBox="1">
              <a:spLocks noChangeArrowheads="1"/>
            </p:cNvSpPr>
            <p:nvPr/>
          </p:nvSpPr>
          <p:spPr bwMode="auto">
            <a:xfrm>
              <a:off x="4113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973</a:t>
              </a:r>
            </a:p>
          </p:txBody>
        </p:sp>
        <p:sp>
          <p:nvSpPr>
            <p:cNvPr id="3412" name="Text Box 132"/>
            <p:cNvSpPr txBox="1">
              <a:spLocks noChangeArrowheads="1"/>
            </p:cNvSpPr>
            <p:nvPr/>
          </p:nvSpPr>
          <p:spPr bwMode="auto">
            <a:xfrm>
              <a:off x="4362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978</a:t>
              </a:r>
            </a:p>
          </p:txBody>
        </p:sp>
        <p:sp>
          <p:nvSpPr>
            <p:cNvPr id="3413" name="Text Box 133"/>
            <p:cNvSpPr txBox="1">
              <a:spLocks noChangeArrowheads="1"/>
            </p:cNvSpPr>
            <p:nvPr/>
          </p:nvSpPr>
          <p:spPr bwMode="auto">
            <a:xfrm>
              <a:off x="4611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979</a:t>
              </a:r>
            </a:p>
          </p:txBody>
        </p:sp>
        <p:sp>
          <p:nvSpPr>
            <p:cNvPr id="3414" name="Text Box 134"/>
            <p:cNvSpPr txBox="1">
              <a:spLocks noChangeArrowheads="1"/>
            </p:cNvSpPr>
            <p:nvPr/>
          </p:nvSpPr>
          <p:spPr bwMode="auto">
            <a:xfrm>
              <a:off x="4860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980</a:t>
              </a:r>
            </a:p>
          </p:txBody>
        </p:sp>
        <p:sp>
          <p:nvSpPr>
            <p:cNvPr id="3415" name="Text Box 135"/>
            <p:cNvSpPr txBox="1">
              <a:spLocks noChangeArrowheads="1"/>
            </p:cNvSpPr>
            <p:nvPr/>
          </p:nvSpPr>
          <p:spPr bwMode="auto">
            <a:xfrm>
              <a:off x="5109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985</a:t>
              </a:r>
            </a:p>
          </p:txBody>
        </p:sp>
        <p:sp>
          <p:nvSpPr>
            <p:cNvPr id="3416" name="Text Box 136"/>
            <p:cNvSpPr txBox="1">
              <a:spLocks noChangeArrowheads="1"/>
            </p:cNvSpPr>
            <p:nvPr/>
          </p:nvSpPr>
          <p:spPr bwMode="auto">
            <a:xfrm>
              <a:off x="5354" y="3918"/>
              <a:ext cx="30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1pPr>
              <a:lvl2pPr marL="742950" indent="-28575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2pPr>
              <a:lvl3pPr marL="11430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3pPr>
              <a:lvl4pPr marL="16002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4pPr>
              <a:lvl5pPr marL="2057400" indent="-228600"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b="1" i="1">
                  <a:solidFill>
                    <a:schemeClr val="tx1"/>
                  </a:solidFill>
                  <a:latin typeface="Helvetica" pitchFamily="-96" charset="0"/>
                </a:defRPr>
              </a:lvl9pPr>
            </a:lstStyle>
            <a:p>
              <a:pPr algn="ctr"/>
              <a:r>
                <a:rPr lang="en-US" sz="1400" b="0" i="0"/>
                <a:t>989</a:t>
              </a:r>
            </a:p>
          </p:txBody>
        </p:sp>
      </p:grpSp>
      <p:sp>
        <p:nvSpPr>
          <p:cNvPr id="1205385" name="Text Box 137"/>
          <p:cNvSpPr txBox="1">
            <a:spLocks noChangeArrowheads="1"/>
          </p:cNvSpPr>
          <p:nvPr/>
        </p:nvSpPr>
        <p:spPr bwMode="auto">
          <a:xfrm>
            <a:off x="4552950" y="4338638"/>
            <a:ext cx="4810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pPr algn="ctr"/>
            <a:r>
              <a:rPr lang="en-US" sz="1400" b="0" i="0"/>
              <a:t>650</a:t>
            </a:r>
          </a:p>
        </p:txBody>
      </p:sp>
      <p:sp>
        <p:nvSpPr>
          <p:cNvPr id="1205386" name="Oval 138"/>
          <p:cNvSpPr>
            <a:spLocks noChangeArrowheads="1"/>
          </p:cNvSpPr>
          <p:nvPr/>
        </p:nvSpPr>
        <p:spPr bwMode="auto">
          <a:xfrm>
            <a:off x="4133850" y="3967163"/>
            <a:ext cx="525463" cy="30003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5387" name="Oval 139"/>
          <p:cNvSpPr>
            <a:spLocks noChangeArrowheads="1"/>
          </p:cNvSpPr>
          <p:nvPr/>
        </p:nvSpPr>
        <p:spPr bwMode="auto">
          <a:xfrm>
            <a:off x="6489700" y="5080000"/>
            <a:ext cx="527050" cy="30003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5388" name="Oval 140"/>
          <p:cNvSpPr>
            <a:spLocks noChangeArrowheads="1"/>
          </p:cNvSpPr>
          <p:nvPr/>
        </p:nvSpPr>
        <p:spPr bwMode="auto">
          <a:xfrm>
            <a:off x="952500" y="4711700"/>
            <a:ext cx="527050" cy="30003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5389" name="Oval 141"/>
          <p:cNvSpPr>
            <a:spLocks noChangeArrowheads="1"/>
          </p:cNvSpPr>
          <p:nvPr/>
        </p:nvSpPr>
        <p:spPr bwMode="auto">
          <a:xfrm>
            <a:off x="2540000" y="4332288"/>
            <a:ext cx="527050" cy="30003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5390" name="Oval 142"/>
          <p:cNvSpPr>
            <a:spLocks noChangeArrowheads="1"/>
          </p:cNvSpPr>
          <p:nvPr/>
        </p:nvSpPr>
        <p:spPr bwMode="auto">
          <a:xfrm>
            <a:off x="6102350" y="4332288"/>
            <a:ext cx="527050" cy="30003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5391" name="Oval 143"/>
          <p:cNvSpPr>
            <a:spLocks noChangeArrowheads="1"/>
          </p:cNvSpPr>
          <p:nvPr/>
        </p:nvSpPr>
        <p:spPr bwMode="auto">
          <a:xfrm>
            <a:off x="4121150" y="4332288"/>
            <a:ext cx="527050" cy="30003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5392" name="Oval 144"/>
          <p:cNvSpPr>
            <a:spLocks noChangeArrowheads="1"/>
          </p:cNvSpPr>
          <p:nvPr/>
        </p:nvSpPr>
        <p:spPr bwMode="auto">
          <a:xfrm>
            <a:off x="4908550" y="4332288"/>
            <a:ext cx="527050" cy="30003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5393" name="Oval 145"/>
          <p:cNvSpPr>
            <a:spLocks noChangeArrowheads="1"/>
          </p:cNvSpPr>
          <p:nvPr/>
        </p:nvSpPr>
        <p:spPr bwMode="auto">
          <a:xfrm>
            <a:off x="4514850" y="4332288"/>
            <a:ext cx="527050" cy="30003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46"/>
          <p:cNvGrpSpPr>
            <a:grpSpLocks/>
          </p:cNvGrpSpPr>
          <p:nvPr/>
        </p:nvGrpSpPr>
        <p:grpSpPr bwMode="auto">
          <a:xfrm>
            <a:off x="228600" y="1001711"/>
            <a:ext cx="8585200" cy="557211"/>
            <a:chOff x="144" y="631"/>
            <a:chExt cx="5408" cy="351"/>
          </a:xfrm>
          <a:solidFill>
            <a:schemeClr val="bg1"/>
          </a:solidFill>
        </p:grpSpPr>
        <p:sp>
          <p:nvSpPr>
            <p:cNvPr id="1205395" name="Rectangle 147"/>
            <p:cNvSpPr>
              <a:spLocks noChangeArrowheads="1"/>
            </p:cNvSpPr>
            <p:nvPr/>
          </p:nvSpPr>
          <p:spPr bwMode="auto">
            <a:xfrm>
              <a:off x="200" y="631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396" name="Text Box 148"/>
            <p:cNvSpPr txBox="1">
              <a:spLocks noChangeArrowheads="1"/>
            </p:cNvSpPr>
            <p:nvPr/>
          </p:nvSpPr>
          <p:spPr bwMode="auto">
            <a:xfrm>
              <a:off x="144" y="672"/>
              <a:ext cx="3840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Start with the element at index</a:t>
              </a:r>
              <a:endParaRPr lang="en-US" sz="1400" b="0" i="0"/>
            </a:p>
          </p:txBody>
        </p:sp>
        <p:sp>
          <p:nvSpPr>
            <p:cNvPr id="1205397" name="Text Box 149"/>
            <p:cNvSpPr txBox="1">
              <a:spLocks noChangeArrowheads="1"/>
            </p:cNvSpPr>
            <p:nvPr/>
          </p:nvSpPr>
          <p:spPr bwMode="auto">
            <a:xfrm>
              <a:off x="2576" y="640"/>
              <a:ext cx="52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0 + 285</a:t>
              </a:r>
            </a:p>
          </p:txBody>
        </p:sp>
        <p:sp>
          <p:nvSpPr>
            <p:cNvPr id="1205398" name="Text Box 150"/>
            <p:cNvSpPr txBox="1">
              <a:spLocks noChangeArrowheads="1"/>
            </p:cNvSpPr>
            <p:nvPr/>
          </p:nvSpPr>
          <p:spPr bwMode="auto">
            <a:xfrm>
              <a:off x="2576" y="788"/>
              <a:ext cx="52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05399" name="Line 151"/>
            <p:cNvSpPr>
              <a:spLocks noChangeShapeType="1"/>
            </p:cNvSpPr>
            <p:nvPr/>
          </p:nvSpPr>
          <p:spPr bwMode="auto">
            <a:xfrm>
              <a:off x="2614" y="808"/>
              <a:ext cx="44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sp>
          <p:nvSpPr>
            <p:cNvPr id="1205400" name="Text Box 152"/>
            <p:cNvSpPr txBox="1">
              <a:spLocks noChangeArrowheads="1"/>
            </p:cNvSpPr>
            <p:nvPr/>
          </p:nvSpPr>
          <p:spPr bwMode="auto">
            <a:xfrm>
              <a:off x="3008" y="672"/>
              <a:ext cx="2544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, which is the 602 at index 142:</a:t>
              </a:r>
              <a:endParaRPr lang="en-US" sz="1400" b="0" i="0"/>
            </a:p>
          </p:txBody>
        </p:sp>
      </p:grpSp>
      <p:grpSp>
        <p:nvGrpSpPr>
          <p:cNvPr id="19" name="Group 153"/>
          <p:cNvGrpSpPr>
            <a:grpSpLocks/>
          </p:cNvGrpSpPr>
          <p:nvPr/>
        </p:nvGrpSpPr>
        <p:grpSpPr bwMode="auto">
          <a:xfrm>
            <a:off x="228600" y="1001713"/>
            <a:ext cx="8534400" cy="544512"/>
            <a:chOff x="144" y="1161"/>
            <a:chExt cx="5376" cy="343"/>
          </a:xfrm>
          <a:solidFill>
            <a:schemeClr val="bg1"/>
          </a:solidFill>
        </p:grpSpPr>
        <p:sp>
          <p:nvSpPr>
            <p:cNvPr id="1205402" name="Rectangle 154"/>
            <p:cNvSpPr>
              <a:spLocks noChangeArrowheads="1"/>
            </p:cNvSpPr>
            <p:nvPr/>
          </p:nvSpPr>
          <p:spPr bwMode="auto">
            <a:xfrm>
              <a:off x="200" y="1161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03" name="Text Box 155"/>
            <p:cNvSpPr txBox="1">
              <a:spLocks noChangeArrowheads="1"/>
            </p:cNvSpPr>
            <p:nvPr/>
          </p:nvSpPr>
          <p:spPr bwMode="auto">
            <a:xfrm>
              <a:off x="144" y="1200"/>
              <a:ext cx="5376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The key 650 is greater than 602, so discard the first half.</a:t>
              </a:r>
              <a:endParaRPr lang="en-US" sz="1400" b="0" i="0"/>
            </a:p>
          </p:txBody>
        </p:sp>
      </p:grpSp>
      <p:grpSp>
        <p:nvGrpSpPr>
          <p:cNvPr id="20" name="Group 156"/>
          <p:cNvGrpSpPr>
            <a:grpSpLocks/>
          </p:cNvGrpSpPr>
          <p:nvPr/>
        </p:nvGrpSpPr>
        <p:grpSpPr bwMode="auto">
          <a:xfrm>
            <a:off x="228600" y="1001710"/>
            <a:ext cx="8521700" cy="554036"/>
            <a:chOff x="144" y="1001"/>
            <a:chExt cx="5368" cy="349"/>
          </a:xfrm>
          <a:solidFill>
            <a:schemeClr val="bg1"/>
          </a:solidFill>
        </p:grpSpPr>
        <p:sp>
          <p:nvSpPr>
            <p:cNvPr id="1205405" name="Rectangle 157"/>
            <p:cNvSpPr>
              <a:spLocks noChangeArrowheads="1"/>
            </p:cNvSpPr>
            <p:nvPr/>
          </p:nvSpPr>
          <p:spPr bwMode="auto">
            <a:xfrm>
              <a:off x="195" y="1001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06" name="Text Box 158"/>
            <p:cNvSpPr txBox="1">
              <a:spLocks noChangeArrowheads="1"/>
            </p:cNvSpPr>
            <p:nvPr/>
          </p:nvSpPr>
          <p:spPr bwMode="auto">
            <a:xfrm>
              <a:off x="144" y="1040"/>
              <a:ext cx="2160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Continue with element </a:t>
              </a:r>
              <a:endParaRPr lang="en-US" sz="1400" b="0" i="0"/>
            </a:p>
          </p:txBody>
        </p:sp>
        <p:sp>
          <p:nvSpPr>
            <p:cNvPr id="1205407" name="Text Box 159"/>
            <p:cNvSpPr txBox="1">
              <a:spLocks noChangeArrowheads="1"/>
            </p:cNvSpPr>
            <p:nvPr/>
          </p:nvSpPr>
          <p:spPr bwMode="auto">
            <a:xfrm>
              <a:off x="1974" y="1008"/>
              <a:ext cx="642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143 + 285</a:t>
              </a:r>
            </a:p>
          </p:txBody>
        </p:sp>
        <p:sp>
          <p:nvSpPr>
            <p:cNvPr id="1205408" name="Text Box 160"/>
            <p:cNvSpPr txBox="1">
              <a:spLocks noChangeArrowheads="1"/>
            </p:cNvSpPr>
            <p:nvPr/>
          </p:nvSpPr>
          <p:spPr bwMode="auto">
            <a:xfrm>
              <a:off x="1968" y="1156"/>
              <a:ext cx="64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05409" name="Line 161"/>
            <p:cNvSpPr>
              <a:spLocks noChangeShapeType="1"/>
            </p:cNvSpPr>
            <p:nvPr/>
          </p:nvSpPr>
          <p:spPr bwMode="auto">
            <a:xfrm flipV="1">
              <a:off x="2014" y="1176"/>
              <a:ext cx="554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  <p:sp>
          <p:nvSpPr>
            <p:cNvPr id="1205410" name="Text Box 162"/>
            <p:cNvSpPr txBox="1">
              <a:spLocks noChangeArrowheads="1"/>
            </p:cNvSpPr>
            <p:nvPr/>
          </p:nvSpPr>
          <p:spPr bwMode="auto">
            <a:xfrm>
              <a:off x="2520" y="1040"/>
              <a:ext cx="268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, which is the 805 at index 214:</a:t>
              </a:r>
              <a:endParaRPr lang="en-US" sz="1400" b="0" i="0"/>
            </a:p>
          </p:txBody>
        </p:sp>
      </p:grpSp>
      <p:grpSp>
        <p:nvGrpSpPr>
          <p:cNvPr id="21" name="Group 163"/>
          <p:cNvGrpSpPr>
            <a:grpSpLocks/>
          </p:cNvGrpSpPr>
          <p:nvPr/>
        </p:nvGrpSpPr>
        <p:grpSpPr bwMode="auto">
          <a:xfrm>
            <a:off x="228600" y="1001713"/>
            <a:ext cx="8542338" cy="544512"/>
            <a:chOff x="144" y="1497"/>
            <a:chExt cx="5381" cy="343"/>
          </a:xfrm>
          <a:solidFill>
            <a:schemeClr val="bg1"/>
          </a:solidFill>
        </p:grpSpPr>
        <p:sp>
          <p:nvSpPr>
            <p:cNvPr id="1205412" name="Rectangle 164"/>
            <p:cNvSpPr>
              <a:spLocks noChangeArrowheads="1"/>
            </p:cNvSpPr>
            <p:nvPr/>
          </p:nvSpPr>
          <p:spPr bwMode="auto">
            <a:xfrm>
              <a:off x="208" y="1497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13" name="Text Box 165"/>
            <p:cNvSpPr txBox="1">
              <a:spLocks noChangeArrowheads="1"/>
            </p:cNvSpPr>
            <p:nvPr/>
          </p:nvSpPr>
          <p:spPr bwMode="auto">
            <a:xfrm>
              <a:off x="144" y="1536"/>
              <a:ext cx="5376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The key 650 is less than 805, so discard the second half.</a:t>
              </a:r>
              <a:endParaRPr lang="en-US" sz="1400" b="0" i="0"/>
            </a:p>
          </p:txBody>
        </p:sp>
      </p:grpSp>
      <p:grpSp>
        <p:nvGrpSpPr>
          <p:cNvPr id="22" name="Group 166"/>
          <p:cNvGrpSpPr>
            <a:grpSpLocks/>
          </p:cNvGrpSpPr>
          <p:nvPr/>
        </p:nvGrpSpPr>
        <p:grpSpPr bwMode="auto">
          <a:xfrm>
            <a:off x="228600" y="1001709"/>
            <a:ext cx="8526463" cy="550861"/>
            <a:chOff x="144" y="1363"/>
            <a:chExt cx="5371" cy="347"/>
          </a:xfrm>
          <a:solidFill>
            <a:schemeClr val="bg1"/>
          </a:solidFill>
        </p:grpSpPr>
        <p:sp>
          <p:nvSpPr>
            <p:cNvPr id="1205415" name="Rectangle 167"/>
            <p:cNvSpPr>
              <a:spLocks noChangeArrowheads="1"/>
            </p:cNvSpPr>
            <p:nvPr/>
          </p:nvSpPr>
          <p:spPr bwMode="auto">
            <a:xfrm>
              <a:off x="198" y="1363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16" name="Text Box 168"/>
            <p:cNvSpPr txBox="1">
              <a:spLocks noChangeArrowheads="1"/>
            </p:cNvSpPr>
            <p:nvPr/>
          </p:nvSpPr>
          <p:spPr bwMode="auto">
            <a:xfrm>
              <a:off x="144" y="1400"/>
              <a:ext cx="2160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Continue with element </a:t>
              </a:r>
              <a:endParaRPr lang="en-US" sz="1400" b="0" i="0"/>
            </a:p>
          </p:txBody>
        </p:sp>
        <p:sp>
          <p:nvSpPr>
            <p:cNvPr id="1205417" name="Text Box 169"/>
            <p:cNvSpPr txBox="1">
              <a:spLocks noChangeArrowheads="1"/>
            </p:cNvSpPr>
            <p:nvPr/>
          </p:nvSpPr>
          <p:spPr bwMode="auto">
            <a:xfrm>
              <a:off x="1974" y="1368"/>
              <a:ext cx="642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143 + 213</a:t>
              </a:r>
            </a:p>
          </p:txBody>
        </p:sp>
        <p:sp>
          <p:nvSpPr>
            <p:cNvPr id="1205418" name="Text Box 170"/>
            <p:cNvSpPr txBox="1">
              <a:spLocks noChangeArrowheads="1"/>
            </p:cNvSpPr>
            <p:nvPr/>
          </p:nvSpPr>
          <p:spPr bwMode="auto">
            <a:xfrm>
              <a:off x="1968" y="1516"/>
              <a:ext cx="64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05419" name="Text Box 171"/>
            <p:cNvSpPr txBox="1">
              <a:spLocks noChangeArrowheads="1"/>
            </p:cNvSpPr>
            <p:nvPr/>
          </p:nvSpPr>
          <p:spPr bwMode="auto">
            <a:xfrm>
              <a:off x="2520" y="1400"/>
              <a:ext cx="268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, which is the 708 at index 178:</a:t>
              </a:r>
              <a:endParaRPr lang="en-US" sz="1400" b="0" i="0"/>
            </a:p>
          </p:txBody>
        </p:sp>
        <p:sp>
          <p:nvSpPr>
            <p:cNvPr id="1205420" name="Line 172"/>
            <p:cNvSpPr>
              <a:spLocks noChangeShapeType="1"/>
            </p:cNvSpPr>
            <p:nvPr/>
          </p:nvSpPr>
          <p:spPr bwMode="auto">
            <a:xfrm flipV="1">
              <a:off x="2016" y="1536"/>
              <a:ext cx="554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</p:grpSp>
      <p:grpSp>
        <p:nvGrpSpPr>
          <p:cNvPr id="23" name="Group 173"/>
          <p:cNvGrpSpPr>
            <a:grpSpLocks/>
          </p:cNvGrpSpPr>
          <p:nvPr/>
        </p:nvGrpSpPr>
        <p:grpSpPr bwMode="auto">
          <a:xfrm>
            <a:off x="228600" y="1001713"/>
            <a:ext cx="8542338" cy="544512"/>
            <a:chOff x="144" y="1833"/>
            <a:chExt cx="5381" cy="343"/>
          </a:xfrm>
          <a:solidFill>
            <a:schemeClr val="bg1"/>
          </a:solidFill>
        </p:grpSpPr>
        <p:sp>
          <p:nvSpPr>
            <p:cNvPr id="1205422" name="Rectangle 174"/>
            <p:cNvSpPr>
              <a:spLocks noChangeArrowheads="1"/>
            </p:cNvSpPr>
            <p:nvPr/>
          </p:nvSpPr>
          <p:spPr bwMode="auto">
            <a:xfrm>
              <a:off x="208" y="1833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23" name="Text Box 175"/>
            <p:cNvSpPr txBox="1">
              <a:spLocks noChangeArrowheads="1"/>
            </p:cNvSpPr>
            <p:nvPr/>
          </p:nvSpPr>
          <p:spPr bwMode="auto">
            <a:xfrm>
              <a:off x="144" y="1872"/>
              <a:ext cx="5376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The key 650 is less than 708, so discard the second half.</a:t>
              </a:r>
              <a:endParaRPr lang="en-US" sz="1400" b="0" i="0"/>
            </a:p>
          </p:txBody>
        </p:sp>
      </p:grpSp>
      <p:grpSp>
        <p:nvGrpSpPr>
          <p:cNvPr id="24" name="Group 176"/>
          <p:cNvGrpSpPr>
            <a:grpSpLocks/>
          </p:cNvGrpSpPr>
          <p:nvPr/>
        </p:nvGrpSpPr>
        <p:grpSpPr bwMode="auto">
          <a:xfrm>
            <a:off x="228600" y="1001707"/>
            <a:ext cx="8531225" cy="547686"/>
            <a:chOff x="144" y="1749"/>
            <a:chExt cx="5374" cy="345"/>
          </a:xfrm>
          <a:solidFill>
            <a:schemeClr val="bg1"/>
          </a:solidFill>
        </p:grpSpPr>
        <p:sp>
          <p:nvSpPr>
            <p:cNvPr id="1205425" name="Rectangle 177"/>
            <p:cNvSpPr>
              <a:spLocks noChangeArrowheads="1"/>
            </p:cNvSpPr>
            <p:nvPr/>
          </p:nvSpPr>
          <p:spPr bwMode="auto">
            <a:xfrm>
              <a:off x="201" y="1749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26" name="Text Box 178"/>
            <p:cNvSpPr txBox="1">
              <a:spLocks noChangeArrowheads="1"/>
            </p:cNvSpPr>
            <p:nvPr/>
          </p:nvSpPr>
          <p:spPr bwMode="auto">
            <a:xfrm>
              <a:off x="144" y="1784"/>
              <a:ext cx="2160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Continue with element </a:t>
              </a:r>
              <a:endParaRPr lang="en-US" sz="1400" b="0" i="0"/>
            </a:p>
          </p:txBody>
        </p:sp>
        <p:sp>
          <p:nvSpPr>
            <p:cNvPr id="1205427" name="Text Box 179"/>
            <p:cNvSpPr txBox="1">
              <a:spLocks noChangeArrowheads="1"/>
            </p:cNvSpPr>
            <p:nvPr/>
          </p:nvSpPr>
          <p:spPr bwMode="auto">
            <a:xfrm>
              <a:off x="1974" y="1752"/>
              <a:ext cx="642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143 + 177</a:t>
              </a:r>
            </a:p>
          </p:txBody>
        </p:sp>
        <p:sp>
          <p:nvSpPr>
            <p:cNvPr id="1205428" name="Text Box 180"/>
            <p:cNvSpPr txBox="1">
              <a:spLocks noChangeArrowheads="1"/>
            </p:cNvSpPr>
            <p:nvPr/>
          </p:nvSpPr>
          <p:spPr bwMode="auto">
            <a:xfrm>
              <a:off x="1968" y="1900"/>
              <a:ext cx="64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05429" name="Text Box 181"/>
            <p:cNvSpPr txBox="1">
              <a:spLocks noChangeArrowheads="1"/>
            </p:cNvSpPr>
            <p:nvPr/>
          </p:nvSpPr>
          <p:spPr bwMode="auto">
            <a:xfrm>
              <a:off x="2520" y="1784"/>
              <a:ext cx="268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, which is the 630 at index 160:</a:t>
              </a:r>
              <a:endParaRPr lang="en-US" sz="1400" b="0" i="0"/>
            </a:p>
          </p:txBody>
        </p:sp>
        <p:sp>
          <p:nvSpPr>
            <p:cNvPr id="1205430" name="Line 182"/>
            <p:cNvSpPr>
              <a:spLocks noChangeShapeType="1"/>
            </p:cNvSpPr>
            <p:nvPr/>
          </p:nvSpPr>
          <p:spPr bwMode="auto">
            <a:xfrm flipV="1">
              <a:off x="2018" y="1920"/>
              <a:ext cx="554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</p:grpSp>
      <p:grpSp>
        <p:nvGrpSpPr>
          <p:cNvPr id="25" name="Group 183"/>
          <p:cNvGrpSpPr>
            <a:grpSpLocks/>
          </p:cNvGrpSpPr>
          <p:nvPr/>
        </p:nvGrpSpPr>
        <p:grpSpPr bwMode="auto">
          <a:xfrm>
            <a:off x="228600" y="1001713"/>
            <a:ext cx="8542338" cy="544512"/>
            <a:chOff x="144" y="2169"/>
            <a:chExt cx="5381" cy="343"/>
          </a:xfrm>
          <a:solidFill>
            <a:schemeClr val="bg1"/>
          </a:solidFill>
        </p:grpSpPr>
        <p:sp>
          <p:nvSpPr>
            <p:cNvPr id="1205432" name="Rectangle 184"/>
            <p:cNvSpPr>
              <a:spLocks noChangeArrowheads="1"/>
            </p:cNvSpPr>
            <p:nvPr/>
          </p:nvSpPr>
          <p:spPr bwMode="auto">
            <a:xfrm>
              <a:off x="208" y="2169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33" name="Text Box 185"/>
            <p:cNvSpPr txBox="1">
              <a:spLocks noChangeArrowheads="1"/>
            </p:cNvSpPr>
            <p:nvPr/>
          </p:nvSpPr>
          <p:spPr bwMode="auto">
            <a:xfrm>
              <a:off x="144" y="2208"/>
              <a:ext cx="5376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The key 650 is greater than 630, so discard the first half.</a:t>
              </a:r>
              <a:endParaRPr lang="en-US" sz="1400" b="0" i="0"/>
            </a:p>
          </p:txBody>
        </p:sp>
      </p:grpSp>
      <p:grpSp>
        <p:nvGrpSpPr>
          <p:cNvPr id="26" name="Group 186"/>
          <p:cNvGrpSpPr>
            <a:grpSpLocks/>
          </p:cNvGrpSpPr>
          <p:nvPr/>
        </p:nvGrpSpPr>
        <p:grpSpPr bwMode="auto">
          <a:xfrm>
            <a:off x="228600" y="1001707"/>
            <a:ext cx="8535988" cy="554036"/>
            <a:chOff x="144" y="2225"/>
            <a:chExt cx="5377" cy="349"/>
          </a:xfrm>
          <a:solidFill>
            <a:schemeClr val="bg1"/>
          </a:solidFill>
        </p:grpSpPr>
        <p:sp>
          <p:nvSpPr>
            <p:cNvPr id="1205435" name="Rectangle 187"/>
            <p:cNvSpPr>
              <a:spLocks noChangeArrowheads="1"/>
            </p:cNvSpPr>
            <p:nvPr/>
          </p:nvSpPr>
          <p:spPr bwMode="auto">
            <a:xfrm>
              <a:off x="204" y="2225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36" name="Text Box 188"/>
            <p:cNvSpPr txBox="1">
              <a:spLocks noChangeArrowheads="1"/>
            </p:cNvSpPr>
            <p:nvPr/>
          </p:nvSpPr>
          <p:spPr bwMode="auto">
            <a:xfrm>
              <a:off x="144" y="2264"/>
              <a:ext cx="2160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Continue with element </a:t>
              </a:r>
              <a:endParaRPr lang="en-US" sz="1400" b="0" i="0"/>
            </a:p>
          </p:txBody>
        </p:sp>
        <p:sp>
          <p:nvSpPr>
            <p:cNvPr id="1205437" name="Text Box 189"/>
            <p:cNvSpPr txBox="1">
              <a:spLocks noChangeArrowheads="1"/>
            </p:cNvSpPr>
            <p:nvPr/>
          </p:nvSpPr>
          <p:spPr bwMode="auto">
            <a:xfrm>
              <a:off x="1974" y="2232"/>
              <a:ext cx="642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161 + 177</a:t>
              </a:r>
            </a:p>
          </p:txBody>
        </p:sp>
        <p:sp>
          <p:nvSpPr>
            <p:cNvPr id="1205438" name="Text Box 190"/>
            <p:cNvSpPr txBox="1">
              <a:spLocks noChangeArrowheads="1"/>
            </p:cNvSpPr>
            <p:nvPr/>
          </p:nvSpPr>
          <p:spPr bwMode="auto">
            <a:xfrm>
              <a:off x="1968" y="2380"/>
              <a:ext cx="64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05439" name="Text Box 191"/>
            <p:cNvSpPr txBox="1">
              <a:spLocks noChangeArrowheads="1"/>
            </p:cNvSpPr>
            <p:nvPr/>
          </p:nvSpPr>
          <p:spPr bwMode="auto">
            <a:xfrm>
              <a:off x="2520" y="2264"/>
              <a:ext cx="268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, which is the 662 at index 169:</a:t>
              </a:r>
              <a:endParaRPr lang="en-US" sz="1400" b="0" i="0"/>
            </a:p>
          </p:txBody>
        </p:sp>
        <p:sp>
          <p:nvSpPr>
            <p:cNvPr id="1205440" name="Line 192"/>
            <p:cNvSpPr>
              <a:spLocks noChangeShapeType="1"/>
            </p:cNvSpPr>
            <p:nvPr/>
          </p:nvSpPr>
          <p:spPr bwMode="auto">
            <a:xfrm flipV="1">
              <a:off x="2020" y="2400"/>
              <a:ext cx="554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</p:grpSp>
      <p:grpSp>
        <p:nvGrpSpPr>
          <p:cNvPr id="27" name="Group 193"/>
          <p:cNvGrpSpPr>
            <a:grpSpLocks/>
          </p:cNvGrpSpPr>
          <p:nvPr/>
        </p:nvGrpSpPr>
        <p:grpSpPr bwMode="auto">
          <a:xfrm>
            <a:off x="228600" y="1001713"/>
            <a:ext cx="8542338" cy="544512"/>
            <a:chOff x="144" y="2505"/>
            <a:chExt cx="5381" cy="343"/>
          </a:xfrm>
          <a:solidFill>
            <a:schemeClr val="bg1"/>
          </a:solidFill>
        </p:grpSpPr>
        <p:sp>
          <p:nvSpPr>
            <p:cNvPr id="1205442" name="Rectangle 194"/>
            <p:cNvSpPr>
              <a:spLocks noChangeArrowheads="1"/>
            </p:cNvSpPr>
            <p:nvPr/>
          </p:nvSpPr>
          <p:spPr bwMode="auto">
            <a:xfrm>
              <a:off x="208" y="2505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43" name="Text Box 195"/>
            <p:cNvSpPr txBox="1">
              <a:spLocks noChangeArrowheads="1"/>
            </p:cNvSpPr>
            <p:nvPr/>
          </p:nvSpPr>
          <p:spPr bwMode="auto">
            <a:xfrm>
              <a:off x="144" y="2544"/>
              <a:ext cx="5376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The key 650 is less than 662, so discard the second half.</a:t>
              </a:r>
              <a:endParaRPr lang="en-US" sz="1400" b="0" i="0"/>
            </a:p>
          </p:txBody>
        </p:sp>
      </p:grpSp>
      <p:grpSp>
        <p:nvGrpSpPr>
          <p:cNvPr id="28" name="Group 196"/>
          <p:cNvGrpSpPr>
            <a:grpSpLocks/>
          </p:cNvGrpSpPr>
          <p:nvPr/>
        </p:nvGrpSpPr>
        <p:grpSpPr bwMode="auto">
          <a:xfrm>
            <a:off x="228600" y="1001705"/>
            <a:ext cx="8540750" cy="554036"/>
            <a:chOff x="144" y="2705"/>
            <a:chExt cx="5380" cy="349"/>
          </a:xfrm>
          <a:solidFill>
            <a:schemeClr val="bg1"/>
          </a:solidFill>
        </p:grpSpPr>
        <p:sp>
          <p:nvSpPr>
            <p:cNvPr id="1205445" name="Rectangle 197"/>
            <p:cNvSpPr>
              <a:spLocks noChangeArrowheads="1"/>
            </p:cNvSpPr>
            <p:nvPr/>
          </p:nvSpPr>
          <p:spPr bwMode="auto">
            <a:xfrm>
              <a:off x="207" y="2705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46" name="Text Box 198"/>
            <p:cNvSpPr txBox="1">
              <a:spLocks noChangeArrowheads="1"/>
            </p:cNvSpPr>
            <p:nvPr/>
          </p:nvSpPr>
          <p:spPr bwMode="auto">
            <a:xfrm>
              <a:off x="144" y="2744"/>
              <a:ext cx="2160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Continue with element </a:t>
              </a:r>
              <a:endParaRPr lang="en-US" sz="1400" b="0" i="0"/>
            </a:p>
          </p:txBody>
        </p:sp>
        <p:sp>
          <p:nvSpPr>
            <p:cNvPr id="1205447" name="Text Box 199"/>
            <p:cNvSpPr txBox="1">
              <a:spLocks noChangeArrowheads="1"/>
            </p:cNvSpPr>
            <p:nvPr/>
          </p:nvSpPr>
          <p:spPr bwMode="auto">
            <a:xfrm>
              <a:off x="1974" y="2712"/>
              <a:ext cx="642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161 + 168</a:t>
              </a:r>
            </a:p>
          </p:txBody>
        </p:sp>
        <p:sp>
          <p:nvSpPr>
            <p:cNvPr id="1205448" name="Text Box 200"/>
            <p:cNvSpPr txBox="1">
              <a:spLocks noChangeArrowheads="1"/>
            </p:cNvSpPr>
            <p:nvPr/>
          </p:nvSpPr>
          <p:spPr bwMode="auto">
            <a:xfrm>
              <a:off x="1968" y="2860"/>
              <a:ext cx="64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05449" name="Text Box 201"/>
            <p:cNvSpPr txBox="1">
              <a:spLocks noChangeArrowheads="1"/>
            </p:cNvSpPr>
            <p:nvPr/>
          </p:nvSpPr>
          <p:spPr bwMode="auto">
            <a:xfrm>
              <a:off x="2520" y="2744"/>
              <a:ext cx="268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, which is the 646 at index 164:</a:t>
              </a:r>
              <a:endParaRPr lang="en-US" sz="1400" b="0" i="0"/>
            </a:p>
          </p:txBody>
        </p:sp>
        <p:sp>
          <p:nvSpPr>
            <p:cNvPr id="1205450" name="Line 202"/>
            <p:cNvSpPr>
              <a:spLocks noChangeShapeType="1"/>
            </p:cNvSpPr>
            <p:nvPr/>
          </p:nvSpPr>
          <p:spPr bwMode="auto">
            <a:xfrm flipV="1">
              <a:off x="2022" y="2880"/>
              <a:ext cx="554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</p:grpSp>
      <p:grpSp>
        <p:nvGrpSpPr>
          <p:cNvPr id="29" name="Group 203"/>
          <p:cNvGrpSpPr>
            <a:grpSpLocks/>
          </p:cNvGrpSpPr>
          <p:nvPr/>
        </p:nvGrpSpPr>
        <p:grpSpPr bwMode="auto">
          <a:xfrm>
            <a:off x="228600" y="1001713"/>
            <a:ext cx="8542338" cy="544512"/>
            <a:chOff x="144" y="2841"/>
            <a:chExt cx="5381" cy="343"/>
          </a:xfrm>
          <a:solidFill>
            <a:schemeClr val="bg1"/>
          </a:solidFill>
        </p:grpSpPr>
        <p:sp>
          <p:nvSpPr>
            <p:cNvPr id="1205452" name="Rectangle 204"/>
            <p:cNvSpPr>
              <a:spLocks noChangeArrowheads="1"/>
            </p:cNvSpPr>
            <p:nvPr/>
          </p:nvSpPr>
          <p:spPr bwMode="auto">
            <a:xfrm>
              <a:off x="208" y="2841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53" name="Text Box 205"/>
            <p:cNvSpPr txBox="1">
              <a:spLocks noChangeArrowheads="1"/>
            </p:cNvSpPr>
            <p:nvPr/>
          </p:nvSpPr>
          <p:spPr bwMode="auto">
            <a:xfrm>
              <a:off x="144" y="2880"/>
              <a:ext cx="5376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The key 650 is greater than 646, so discard the first half.</a:t>
              </a:r>
              <a:endParaRPr lang="en-US" sz="1400" b="0" i="0"/>
            </a:p>
          </p:txBody>
        </p:sp>
      </p:grpSp>
      <p:grpSp>
        <p:nvGrpSpPr>
          <p:cNvPr id="30" name="Group 206"/>
          <p:cNvGrpSpPr>
            <a:grpSpLocks/>
          </p:cNvGrpSpPr>
          <p:nvPr/>
        </p:nvGrpSpPr>
        <p:grpSpPr bwMode="auto">
          <a:xfrm>
            <a:off x="228600" y="1001704"/>
            <a:ext cx="8537575" cy="560386"/>
            <a:chOff x="144" y="3133"/>
            <a:chExt cx="5378" cy="353"/>
          </a:xfrm>
          <a:solidFill>
            <a:schemeClr val="bg1"/>
          </a:solidFill>
        </p:grpSpPr>
        <p:sp>
          <p:nvSpPr>
            <p:cNvPr id="1205455" name="Rectangle 207"/>
            <p:cNvSpPr>
              <a:spLocks noChangeArrowheads="1"/>
            </p:cNvSpPr>
            <p:nvPr/>
          </p:nvSpPr>
          <p:spPr bwMode="auto">
            <a:xfrm>
              <a:off x="205" y="3133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56" name="Text Box 208"/>
            <p:cNvSpPr txBox="1">
              <a:spLocks noChangeArrowheads="1"/>
            </p:cNvSpPr>
            <p:nvPr/>
          </p:nvSpPr>
          <p:spPr bwMode="auto">
            <a:xfrm>
              <a:off x="144" y="3176"/>
              <a:ext cx="2160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Continue with element </a:t>
              </a:r>
              <a:endParaRPr lang="en-US" sz="1400" b="0" i="0"/>
            </a:p>
          </p:txBody>
        </p:sp>
        <p:sp>
          <p:nvSpPr>
            <p:cNvPr id="1205457" name="Text Box 209"/>
            <p:cNvSpPr txBox="1">
              <a:spLocks noChangeArrowheads="1"/>
            </p:cNvSpPr>
            <p:nvPr/>
          </p:nvSpPr>
          <p:spPr bwMode="auto">
            <a:xfrm>
              <a:off x="1974" y="3144"/>
              <a:ext cx="642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165 + 168</a:t>
              </a:r>
            </a:p>
          </p:txBody>
        </p:sp>
        <p:sp>
          <p:nvSpPr>
            <p:cNvPr id="1205458" name="Text Box 210"/>
            <p:cNvSpPr txBox="1">
              <a:spLocks noChangeArrowheads="1"/>
            </p:cNvSpPr>
            <p:nvPr/>
          </p:nvSpPr>
          <p:spPr bwMode="auto">
            <a:xfrm>
              <a:off x="1968" y="3292"/>
              <a:ext cx="64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05459" name="Text Box 211"/>
            <p:cNvSpPr txBox="1">
              <a:spLocks noChangeArrowheads="1"/>
            </p:cNvSpPr>
            <p:nvPr/>
          </p:nvSpPr>
          <p:spPr bwMode="auto">
            <a:xfrm>
              <a:off x="2520" y="3176"/>
              <a:ext cx="268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, which is the 651 at index 166:</a:t>
              </a:r>
              <a:endParaRPr lang="en-US" sz="1400" b="0" i="0"/>
            </a:p>
          </p:txBody>
        </p:sp>
        <p:sp>
          <p:nvSpPr>
            <p:cNvPr id="1205460" name="Line 212"/>
            <p:cNvSpPr>
              <a:spLocks noChangeShapeType="1"/>
            </p:cNvSpPr>
            <p:nvPr/>
          </p:nvSpPr>
          <p:spPr bwMode="auto">
            <a:xfrm flipV="1">
              <a:off x="2024" y="3312"/>
              <a:ext cx="554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</p:grpSp>
      <p:grpSp>
        <p:nvGrpSpPr>
          <p:cNvPr id="31" name="Group 213"/>
          <p:cNvGrpSpPr>
            <a:grpSpLocks/>
          </p:cNvGrpSpPr>
          <p:nvPr/>
        </p:nvGrpSpPr>
        <p:grpSpPr bwMode="auto">
          <a:xfrm>
            <a:off x="228600" y="1001713"/>
            <a:ext cx="8542338" cy="544512"/>
            <a:chOff x="144" y="3129"/>
            <a:chExt cx="5381" cy="343"/>
          </a:xfrm>
          <a:solidFill>
            <a:schemeClr val="bg1"/>
          </a:solidFill>
        </p:grpSpPr>
        <p:sp>
          <p:nvSpPr>
            <p:cNvPr id="1205462" name="Rectangle 214"/>
            <p:cNvSpPr>
              <a:spLocks noChangeArrowheads="1"/>
            </p:cNvSpPr>
            <p:nvPr/>
          </p:nvSpPr>
          <p:spPr bwMode="auto">
            <a:xfrm>
              <a:off x="208" y="3129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63" name="Text Box 215"/>
            <p:cNvSpPr txBox="1">
              <a:spLocks noChangeArrowheads="1"/>
            </p:cNvSpPr>
            <p:nvPr/>
          </p:nvSpPr>
          <p:spPr bwMode="auto">
            <a:xfrm>
              <a:off x="144" y="3168"/>
              <a:ext cx="5376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The key 650 is less than 651, so discard the second half.</a:t>
              </a:r>
              <a:endParaRPr lang="en-US" sz="1400" b="0" i="0"/>
            </a:p>
          </p:txBody>
        </p:sp>
      </p:grpSp>
      <p:grpSp>
        <p:nvGrpSpPr>
          <p:cNvPr id="4259" name="Group 216"/>
          <p:cNvGrpSpPr>
            <a:grpSpLocks/>
          </p:cNvGrpSpPr>
          <p:nvPr/>
        </p:nvGrpSpPr>
        <p:grpSpPr bwMode="auto">
          <a:xfrm>
            <a:off x="228600" y="1001703"/>
            <a:ext cx="8542338" cy="557211"/>
            <a:chOff x="144" y="3519"/>
            <a:chExt cx="5381" cy="351"/>
          </a:xfrm>
          <a:solidFill>
            <a:schemeClr val="bg1"/>
          </a:solidFill>
        </p:grpSpPr>
        <p:sp>
          <p:nvSpPr>
            <p:cNvPr id="1205465" name="Rectangle 217"/>
            <p:cNvSpPr>
              <a:spLocks noChangeArrowheads="1"/>
            </p:cNvSpPr>
            <p:nvPr/>
          </p:nvSpPr>
          <p:spPr bwMode="auto">
            <a:xfrm>
              <a:off x="208" y="3519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66" name="Text Box 218"/>
            <p:cNvSpPr txBox="1">
              <a:spLocks noChangeArrowheads="1"/>
            </p:cNvSpPr>
            <p:nvPr/>
          </p:nvSpPr>
          <p:spPr bwMode="auto">
            <a:xfrm>
              <a:off x="144" y="3560"/>
              <a:ext cx="2160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 dirty="0">
                  <a:latin typeface="Times New Roman" pitchFamily="18" charset="0"/>
                </a:rPr>
                <a:t>Continue with element </a:t>
              </a:r>
              <a:endParaRPr lang="en-US" sz="1400" b="0" i="0" dirty="0"/>
            </a:p>
          </p:txBody>
        </p:sp>
        <p:sp>
          <p:nvSpPr>
            <p:cNvPr id="1205467" name="Text Box 219"/>
            <p:cNvSpPr txBox="1">
              <a:spLocks noChangeArrowheads="1"/>
            </p:cNvSpPr>
            <p:nvPr/>
          </p:nvSpPr>
          <p:spPr bwMode="auto">
            <a:xfrm>
              <a:off x="1974" y="3528"/>
              <a:ext cx="642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 dirty="0">
                  <a:latin typeface="Times New Roman" pitchFamily="18" charset="0"/>
                </a:rPr>
                <a:t>165 + 165</a:t>
              </a:r>
            </a:p>
          </p:txBody>
        </p:sp>
        <p:sp>
          <p:nvSpPr>
            <p:cNvPr id="1205468" name="Text Box 220"/>
            <p:cNvSpPr txBox="1">
              <a:spLocks noChangeArrowheads="1"/>
            </p:cNvSpPr>
            <p:nvPr/>
          </p:nvSpPr>
          <p:spPr bwMode="auto">
            <a:xfrm>
              <a:off x="1968" y="3676"/>
              <a:ext cx="64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05469" name="Text Box 221"/>
            <p:cNvSpPr txBox="1">
              <a:spLocks noChangeArrowheads="1"/>
            </p:cNvSpPr>
            <p:nvPr/>
          </p:nvSpPr>
          <p:spPr bwMode="auto">
            <a:xfrm>
              <a:off x="2520" y="3552"/>
              <a:ext cx="2688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, which is the 650 at index 165:</a:t>
              </a:r>
              <a:endParaRPr lang="en-US" sz="1400" b="0" i="0"/>
            </a:p>
          </p:txBody>
        </p:sp>
        <p:sp>
          <p:nvSpPr>
            <p:cNvPr id="1205470" name="Line 222"/>
            <p:cNvSpPr>
              <a:spLocks noChangeShapeType="1"/>
            </p:cNvSpPr>
            <p:nvPr/>
          </p:nvSpPr>
          <p:spPr bwMode="auto">
            <a:xfrm flipV="1">
              <a:off x="2026" y="3696"/>
              <a:ext cx="554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1400"/>
            </a:p>
          </p:txBody>
        </p:sp>
      </p:grpSp>
      <p:grpSp>
        <p:nvGrpSpPr>
          <p:cNvPr id="4260" name="Group 223"/>
          <p:cNvGrpSpPr>
            <a:grpSpLocks/>
          </p:cNvGrpSpPr>
          <p:nvPr/>
        </p:nvGrpSpPr>
        <p:grpSpPr bwMode="auto">
          <a:xfrm>
            <a:off x="228600" y="1001713"/>
            <a:ext cx="8542338" cy="544512"/>
            <a:chOff x="144" y="3465"/>
            <a:chExt cx="5381" cy="343"/>
          </a:xfrm>
          <a:solidFill>
            <a:schemeClr val="bg1"/>
          </a:solidFill>
        </p:grpSpPr>
        <p:sp>
          <p:nvSpPr>
            <p:cNvPr id="1205472" name="Rectangle 224"/>
            <p:cNvSpPr>
              <a:spLocks noChangeArrowheads="1"/>
            </p:cNvSpPr>
            <p:nvPr/>
          </p:nvSpPr>
          <p:spPr bwMode="auto">
            <a:xfrm>
              <a:off x="208" y="3465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73" name="Text Box 225"/>
            <p:cNvSpPr txBox="1">
              <a:spLocks noChangeArrowheads="1"/>
            </p:cNvSpPr>
            <p:nvPr/>
          </p:nvSpPr>
          <p:spPr bwMode="auto">
            <a:xfrm>
              <a:off x="144" y="3504"/>
              <a:ext cx="5376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>
                  <a:latin typeface="Times New Roman" pitchFamily="18" charset="0"/>
                </a:rPr>
                <a:t>The key 650 is equal to 650, so the process is finished.</a:t>
              </a:r>
              <a:endParaRPr lang="en-US" sz="1400" b="0" i="0"/>
            </a:p>
          </p:txBody>
        </p:sp>
      </p:grpSp>
      <p:grpSp>
        <p:nvGrpSpPr>
          <p:cNvPr id="4261" name="Group 235"/>
          <p:cNvGrpSpPr>
            <a:grpSpLocks/>
          </p:cNvGrpSpPr>
          <p:nvPr/>
        </p:nvGrpSpPr>
        <p:grpSpPr bwMode="auto">
          <a:xfrm>
            <a:off x="228600" y="1001713"/>
            <a:ext cx="8542338" cy="544512"/>
            <a:chOff x="144" y="3465"/>
            <a:chExt cx="5381" cy="343"/>
          </a:xfrm>
          <a:solidFill>
            <a:schemeClr val="bg1"/>
          </a:solidFill>
        </p:grpSpPr>
        <p:sp>
          <p:nvSpPr>
            <p:cNvPr id="1205484" name="Rectangle 236"/>
            <p:cNvSpPr>
              <a:spLocks noChangeArrowheads="1"/>
            </p:cNvSpPr>
            <p:nvPr/>
          </p:nvSpPr>
          <p:spPr bwMode="auto">
            <a:xfrm>
              <a:off x="208" y="3465"/>
              <a:ext cx="5317" cy="3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 sz="1400" b="0" i="0">
                <a:solidFill>
                  <a:srgbClr val="FF0000"/>
                </a:solidFill>
              </a:endParaRPr>
            </a:p>
          </p:txBody>
        </p:sp>
        <p:sp>
          <p:nvSpPr>
            <p:cNvPr id="1205485" name="Text Box 237"/>
            <p:cNvSpPr txBox="1">
              <a:spLocks noChangeArrowheads="1"/>
            </p:cNvSpPr>
            <p:nvPr/>
          </p:nvSpPr>
          <p:spPr bwMode="auto">
            <a:xfrm>
              <a:off x="144" y="3504"/>
              <a:ext cx="5376" cy="1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400" b="0" i="0" dirty="0">
                  <a:latin typeface="Times New Roman" pitchFamily="18" charset="0"/>
                </a:rPr>
                <a:t>Binary search needs to look at only eight elements to find 650.</a:t>
              </a:r>
              <a:endParaRPr lang="en-US" sz="1400" b="0" i="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5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Binary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499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10" fill="hold"/>
                                        <p:tgtEl>
                                          <p:spTgt spid="12053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089" grpId="0" animBg="1"/>
      <p:bldP spid="1205090" grpId="0" animBg="1"/>
      <p:bldP spid="1205091" grpId="0" animBg="1"/>
      <p:bldP spid="1205092" grpId="0" animBg="1"/>
      <p:bldP spid="1205093" grpId="0" animBg="1"/>
      <p:bldP spid="1205094" grpId="0" animBg="1"/>
      <p:bldP spid="1205098" grpId="0" animBg="1"/>
      <p:bldP spid="1205385" grpId="0"/>
      <p:bldP spid="1205386" grpId="0" animBg="1"/>
      <p:bldP spid="1205386" grpId="1" animBg="1"/>
      <p:bldP spid="1205387" grpId="0" animBg="1"/>
      <p:bldP spid="1205387" grpId="1" animBg="1"/>
      <p:bldP spid="1205388" grpId="0" animBg="1"/>
      <p:bldP spid="1205388" grpId="1" animBg="1"/>
      <p:bldP spid="1205389" grpId="0" animBg="1"/>
      <p:bldP spid="1205389" grpId="1" animBg="1"/>
      <p:bldP spid="1205390" grpId="0" animBg="1"/>
      <p:bldP spid="1205390" grpId="1" animBg="1"/>
      <p:bldP spid="1205391" grpId="0" animBg="1"/>
      <p:bldP spid="1205391" grpId="1" animBg="1"/>
      <p:bldP spid="1205392" grpId="0" animBg="1"/>
      <p:bldP spid="1205392" grpId="1" animBg="1"/>
      <p:bldP spid="120539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ages.dpchallenge.com/images_challenge/0-999/721/800/Copyrighted_Image_Reuse_Prohibited_5796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0"/>
            <a:ext cx="12481633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81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faithandhealthconnection.org/new/wp-content/uploads/boston-marathon-winner-2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710" y="1143000"/>
            <a:ext cx="4709904" cy="555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Can We Compare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72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94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Big 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8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94022" y="4478305"/>
            <a:ext cx="11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orting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7384" y="3506117"/>
            <a:ext cx="171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Searching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396" y="4660718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20730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94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Big 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8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94022" y="4478305"/>
            <a:ext cx="11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orting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7384" y="3506117"/>
            <a:ext cx="171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Searching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7003" y="4266913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20730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Hit a huge milestone…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2909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1" name="Rectangle 3"/>
          <p:cNvSpPr>
            <a:spLocks noChangeArrowheads="1"/>
          </p:cNvSpPr>
          <p:nvPr/>
        </p:nvSpPr>
        <p:spPr bwMode="auto">
          <a:xfrm>
            <a:off x="431800" y="1219200"/>
            <a:ext cx="8183563" cy="539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just">
              <a:lnSpc>
                <a:spcPct val="85000"/>
              </a:lnSpc>
              <a:spcAft>
                <a:spcPct val="20000"/>
              </a:spcAft>
            </a:pPr>
            <a:r>
              <a:rPr lang="en-US" sz="3200" b="0" dirty="0" smtClean="0"/>
              <a:t>In </a:t>
            </a:r>
            <a:r>
              <a:rPr lang="en-US" sz="3200" b="0" dirty="0"/>
              <a:t>C++, you can measure elapsed time by calling the </a:t>
            </a:r>
            <a:r>
              <a:rPr lang="en-US" sz="3200" dirty="0">
                <a:latin typeface="Courier New" charset="0"/>
              </a:rPr>
              <a:t>time</a:t>
            </a:r>
            <a:r>
              <a:rPr lang="en-US" sz="3200" b="0" dirty="0"/>
              <a:t> </a:t>
            </a:r>
            <a:r>
              <a:rPr lang="en-US" sz="3200" b="0" dirty="0" smtClean="0"/>
              <a:t>function</a:t>
            </a:r>
          </a:p>
          <a:p>
            <a:pPr algn="just">
              <a:lnSpc>
                <a:spcPct val="85000"/>
              </a:lnSpc>
              <a:spcAft>
                <a:spcPct val="20000"/>
              </a:spcAft>
            </a:pPr>
            <a:endParaRPr lang="en-US" sz="1500" b="0" dirty="0" smtClean="0"/>
          </a:p>
          <a:p>
            <a:pPr marL="914400" lvl="1" indent="-457200" algn="just">
              <a:lnSpc>
                <a:spcPct val="85000"/>
              </a:lnSpc>
              <a:spcAft>
                <a:spcPct val="20000"/>
              </a:spcAft>
              <a:buFont typeface="+mj-lt"/>
              <a:buAutoNum type="arabicPeriod"/>
            </a:pPr>
            <a:r>
              <a:rPr lang="en-US" sz="3200" b="0" dirty="0" smtClean="0">
                <a:ea typeface="ＭＳ Ｐゴシック" charset="-128"/>
              </a:rPr>
              <a:t>The </a:t>
            </a:r>
            <a:r>
              <a:rPr lang="en-US" sz="3200" dirty="0" smtClean="0">
                <a:latin typeface="Courier New" charset="0"/>
                <a:ea typeface="ＭＳ Ｐゴシック" charset="-128"/>
              </a:rPr>
              <a:t>time</a:t>
            </a:r>
            <a:r>
              <a:rPr lang="en-US" sz="3200" b="0" dirty="0" smtClean="0">
                <a:ea typeface="ＭＳ Ｐゴシック" charset="-128"/>
              </a:rPr>
              <a:t> function is often too rough. </a:t>
            </a:r>
          </a:p>
          <a:p>
            <a:pPr marL="914400" lvl="1" indent="-457200" algn="just">
              <a:lnSpc>
                <a:spcPct val="85000"/>
              </a:lnSpc>
              <a:spcAft>
                <a:spcPct val="20000"/>
              </a:spcAft>
              <a:buFont typeface="+mj-lt"/>
              <a:buAutoNum type="arabicPeriod"/>
            </a:pPr>
            <a:endParaRPr lang="en-US" sz="3200" b="0" dirty="0" smtClean="0">
              <a:ea typeface="ＭＳ Ｐゴシック" charset="-128"/>
            </a:endParaRPr>
          </a:p>
          <a:p>
            <a:pPr marL="914400" lvl="1" indent="-457200" algn="just">
              <a:lnSpc>
                <a:spcPct val="85000"/>
              </a:lnSpc>
              <a:spcAft>
                <a:spcPct val="20000"/>
              </a:spcAft>
              <a:buFont typeface="+mj-lt"/>
              <a:buAutoNum type="arabicPeriod"/>
            </a:pPr>
            <a:r>
              <a:rPr lang="en-US" sz="3200" b="0" dirty="0" smtClean="0">
                <a:ea typeface="ＭＳ Ｐゴシック" charset="-128"/>
              </a:rPr>
              <a:t>Some </a:t>
            </a:r>
            <a:r>
              <a:rPr lang="en-US" sz="3200" b="0" dirty="0">
                <a:ea typeface="ＭＳ Ｐゴシック" charset="-128"/>
              </a:rPr>
              <a:t>measurements are likely to be wildly </a:t>
            </a:r>
            <a:r>
              <a:rPr lang="en-US" sz="3200" b="0" dirty="0" smtClean="0">
                <a:ea typeface="ＭＳ Ｐゴシック" charset="-128"/>
              </a:rPr>
              <a:t>off.  </a:t>
            </a:r>
          </a:p>
          <a:p>
            <a:pPr marL="914400" lvl="1" indent="-457200" algn="just">
              <a:lnSpc>
                <a:spcPct val="85000"/>
              </a:lnSpc>
              <a:spcAft>
                <a:spcPct val="20000"/>
              </a:spcAft>
              <a:buFont typeface="+mj-lt"/>
              <a:buAutoNum type="arabicPeriod"/>
            </a:pPr>
            <a:endParaRPr lang="en-US" sz="3200" dirty="0" smtClean="0">
              <a:ea typeface="ＭＳ Ｐゴシック" charset="-128"/>
            </a:endParaRPr>
          </a:p>
          <a:p>
            <a:pPr marL="914400" lvl="1" indent="-457200" algn="just">
              <a:lnSpc>
                <a:spcPct val="85000"/>
              </a:lnSpc>
              <a:spcAft>
                <a:spcPct val="20000"/>
              </a:spcAft>
              <a:buFont typeface="+mj-lt"/>
              <a:buAutoNum type="arabicPeriod"/>
            </a:pPr>
            <a:r>
              <a:rPr lang="en-US" sz="3200" dirty="0" smtClean="0">
                <a:ea typeface="ＭＳ Ｐゴシック" charset="-128"/>
              </a:rPr>
              <a:t>Different computers.</a:t>
            </a:r>
          </a:p>
          <a:p>
            <a:pPr marL="914400" lvl="1" indent="-457200" algn="just">
              <a:lnSpc>
                <a:spcPct val="85000"/>
              </a:lnSpc>
              <a:spcAft>
                <a:spcPct val="20000"/>
              </a:spcAft>
              <a:buFont typeface="+mj-lt"/>
              <a:buAutoNum type="arabicPeriod"/>
            </a:pPr>
            <a:endParaRPr lang="en-US" sz="3200" b="0" dirty="0">
              <a:ea typeface="ＭＳ Ｐゴシック" charset="-128"/>
            </a:endParaRPr>
          </a:p>
          <a:p>
            <a:pPr marL="914400" lvl="1" indent="-457200" algn="just">
              <a:lnSpc>
                <a:spcPct val="85000"/>
              </a:lnSpc>
              <a:spcAft>
                <a:spcPct val="20000"/>
              </a:spcAft>
              <a:buFont typeface="+mj-lt"/>
              <a:buAutoNum type="arabicPeriod"/>
            </a:pPr>
            <a:r>
              <a:rPr lang="en-US" sz="3200" b="0" dirty="0" smtClean="0">
                <a:ea typeface="ＭＳ Ｐゴシック" charset="-128"/>
              </a:rPr>
              <a:t>Different translation of code.</a:t>
            </a:r>
            <a:endParaRPr lang="en-US" sz="3200" b="0" dirty="0">
              <a:ea typeface="ＭＳ Ｐゴシック" charset="-128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Timing?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786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691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1460091" y="2166240"/>
            <a:ext cx="6504038" cy="46917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" indent="0"/>
            <a:r>
              <a:rPr lang="en-US" sz="2000" dirty="0" smtClean="0"/>
              <a:t>We </a:t>
            </a:r>
            <a:r>
              <a:rPr lang="en-US" sz="2000" dirty="0"/>
              <a:t>say a function f(n) is </a:t>
            </a:r>
            <a:r>
              <a:rPr lang="en-US" sz="2000" b="1" dirty="0">
                <a:solidFill>
                  <a:schemeClr val="accent1"/>
                </a:solidFill>
              </a:rPr>
              <a:t>“big-O”</a:t>
            </a:r>
            <a:r>
              <a:rPr lang="en-US" sz="2000" dirty="0"/>
              <a:t> of another function g(n), and write </a:t>
            </a:r>
            <a:r>
              <a:rPr lang="en-US" sz="2000" dirty="0" smtClean="0"/>
              <a:t>“f(n</a:t>
            </a:r>
            <a:r>
              <a:rPr lang="en-US" sz="2000" dirty="0"/>
              <a:t>) </a:t>
            </a:r>
            <a:r>
              <a:rPr lang="en-US" sz="2000" dirty="0" smtClean="0"/>
              <a:t>is </a:t>
            </a:r>
            <a:r>
              <a:rPr lang="en-US" sz="2000" b="1" dirty="0"/>
              <a:t>O</a:t>
            </a:r>
            <a:r>
              <a:rPr lang="en-US" sz="2000" dirty="0"/>
              <a:t>(g(n</a:t>
            </a:r>
            <a:r>
              <a:rPr lang="en-US" sz="2000" dirty="0" smtClean="0"/>
              <a:t>))” if </a:t>
            </a:r>
            <a:r>
              <a:rPr lang="en-US" sz="2000" dirty="0"/>
              <a:t>there </a:t>
            </a:r>
            <a:r>
              <a:rPr lang="en-US" sz="2000" dirty="0" smtClean="0"/>
              <a:t>exist positive </a:t>
            </a:r>
            <a:r>
              <a:rPr lang="en-US" sz="2000" dirty="0"/>
              <a:t>constants c and n</a:t>
            </a:r>
            <a:r>
              <a:rPr lang="en-US" sz="2000" baseline="-25000" dirty="0"/>
              <a:t>0</a:t>
            </a:r>
            <a:r>
              <a:rPr lang="en-US" sz="2000" dirty="0"/>
              <a:t> such </a:t>
            </a:r>
            <a:r>
              <a:rPr lang="en-US" sz="2000" dirty="0" smtClean="0"/>
              <a:t>that:</a:t>
            </a:r>
            <a:endParaRPr lang="en-US" sz="2000" dirty="0"/>
          </a:p>
          <a:p>
            <a:r>
              <a:rPr lang="en-US" sz="2000" dirty="0" smtClean="0"/>
              <a:t>				f(n</a:t>
            </a:r>
            <a:r>
              <a:rPr lang="en-US" sz="2000" dirty="0"/>
              <a:t>) ≤</a:t>
            </a:r>
            <a:r>
              <a:rPr lang="en-US" sz="2000" dirty="0" smtClean="0"/>
              <a:t> </a:t>
            </a:r>
            <a:r>
              <a:rPr lang="en-US" sz="2000" dirty="0"/>
              <a:t>c g(n) </a:t>
            </a:r>
            <a:r>
              <a:rPr lang="en-US" sz="2000" i="1" dirty="0"/>
              <a:t>for all </a:t>
            </a:r>
            <a:r>
              <a:rPr lang="en-US" sz="2000" dirty="0"/>
              <a:t>n ≥</a:t>
            </a:r>
            <a:r>
              <a:rPr lang="en-US" sz="2000" dirty="0" smtClean="0"/>
              <a:t> n</a:t>
            </a:r>
            <a:r>
              <a:rPr lang="en-US" sz="2000" baseline="-25000" dirty="0" smtClean="0"/>
              <a:t>0</a:t>
            </a:r>
            <a:r>
              <a:rPr lang="en-US" sz="2000" dirty="0"/>
              <a:t>. </a:t>
            </a:r>
          </a:p>
          <a:p>
            <a:pPr marL="51435" indent="0"/>
            <a:endParaRPr lang="en-US" sz="2000" dirty="0" smtClean="0"/>
          </a:p>
          <a:p>
            <a:pPr marL="51435" indent="0"/>
            <a:endParaRPr lang="en-US" sz="2000" dirty="0"/>
          </a:p>
          <a:p>
            <a:pPr marL="51435" indent="0"/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66273" y="4365836"/>
            <a:ext cx="206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Worst case scenario</a:t>
            </a:r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Big O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5033" y="1205975"/>
            <a:ext cx="382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Upper bound on number of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6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Big O of Binary Search?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4361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2"/>
          <p:cNvSpPr>
            <a:spLocks noChangeArrowheads="1"/>
          </p:cNvSpPr>
          <p:nvPr/>
        </p:nvSpPr>
        <p:spPr bwMode="auto">
          <a:xfrm>
            <a:off x="482600" y="1524000"/>
            <a:ext cx="81835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</a:pPr>
            <a:r>
              <a:rPr lang="en-US" sz="2800" b="0" i="0">
                <a:latin typeface="Times New Roman" pitchFamily="18" charset="0"/>
              </a:rPr>
              <a:t>Number of steps required for </a:t>
            </a:r>
            <a:r>
              <a:rPr lang="en-US" sz="2800" i="0">
                <a:latin typeface="Times New Roman" pitchFamily="18" charset="0"/>
              </a:rPr>
              <a:t>linear</a:t>
            </a:r>
            <a:r>
              <a:rPr lang="en-US" sz="2800" b="0" i="0">
                <a:latin typeface="Times New Roman" pitchFamily="18" charset="0"/>
              </a:rPr>
              <a:t> vs. </a:t>
            </a:r>
            <a:r>
              <a:rPr lang="en-US" sz="2800" i="0">
                <a:latin typeface="Times New Roman" pitchFamily="18" charset="0"/>
              </a:rPr>
              <a:t>binary</a:t>
            </a:r>
            <a:r>
              <a:rPr lang="en-US" sz="2800" b="0" i="0">
                <a:latin typeface="Times New Roman" pitchFamily="18" charset="0"/>
              </a:rPr>
              <a:t> search:</a:t>
            </a:r>
            <a:endParaRPr lang="en-US" sz="2800" b="0">
              <a:latin typeface="Times New Roman" pitchFamily="18" charset="0"/>
            </a:endParaRPr>
          </a:p>
        </p:txBody>
      </p:sp>
      <p:grpSp>
        <p:nvGrpSpPr>
          <p:cNvPr id="6148" name="Group 26"/>
          <p:cNvGrpSpPr>
            <a:grpSpLocks/>
          </p:cNvGrpSpPr>
          <p:nvPr/>
        </p:nvGrpSpPr>
        <p:grpSpPr bwMode="auto">
          <a:xfrm>
            <a:off x="1982125" y="2362200"/>
            <a:ext cx="4952075" cy="3681413"/>
            <a:chOff x="1596" y="1248"/>
            <a:chExt cx="2100" cy="1488"/>
          </a:xfrm>
        </p:grpSpPr>
        <p:sp>
          <p:nvSpPr>
            <p:cNvPr id="6149" name="Rectangle 14"/>
            <p:cNvSpPr>
              <a:spLocks noChangeArrowheads="1"/>
            </p:cNvSpPr>
            <p:nvPr/>
          </p:nvSpPr>
          <p:spPr bwMode="auto">
            <a:xfrm>
              <a:off x="2880" y="1656"/>
              <a:ext cx="816" cy="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US" sz="2800" b="0" i="0">
                  <a:latin typeface="Times New Roman" pitchFamily="18" charset="0"/>
                </a:rPr>
                <a:t>3      </a:t>
              </a:r>
            </a:p>
          </p:txBody>
        </p:sp>
        <p:sp>
          <p:nvSpPr>
            <p:cNvPr id="6150" name="Rectangle 15"/>
            <p:cNvSpPr>
              <a:spLocks noChangeArrowheads="1"/>
            </p:cNvSpPr>
            <p:nvPr/>
          </p:nvSpPr>
          <p:spPr bwMode="auto">
            <a:xfrm>
              <a:off x="3024" y="1248"/>
              <a:ext cx="648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800" b="0" dirty="0">
                  <a:latin typeface="Times New Roman" pitchFamily="18" charset="0"/>
                </a:rPr>
                <a:t>binary</a:t>
              </a:r>
            </a:p>
            <a:p>
              <a:pPr algn="ctr"/>
              <a:r>
                <a:rPr lang="en-US" sz="2800" b="0" i="0" dirty="0" smtClean="0">
                  <a:latin typeface="Times New Roman" pitchFamily="18" charset="0"/>
                </a:rPr>
                <a:t>log </a:t>
              </a:r>
              <a:r>
                <a:rPr lang="en-US" sz="2800" b="0" dirty="0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6151" name="Rectangle 16"/>
            <p:cNvSpPr>
              <a:spLocks noChangeArrowheads="1"/>
            </p:cNvSpPr>
            <p:nvPr/>
          </p:nvSpPr>
          <p:spPr bwMode="auto">
            <a:xfrm>
              <a:off x="1822" y="1248"/>
              <a:ext cx="976" cy="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800" b="0" dirty="0">
                  <a:latin typeface="Times New Roman" pitchFamily="18" charset="0"/>
                </a:rPr>
                <a:t>linear</a:t>
              </a:r>
            </a:p>
            <a:p>
              <a:pPr algn="ctr"/>
              <a:r>
                <a:rPr lang="en-US" sz="2800" b="0" dirty="0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6152" name="Rectangle 18"/>
            <p:cNvSpPr>
              <a:spLocks noChangeArrowheads="1"/>
            </p:cNvSpPr>
            <p:nvPr/>
          </p:nvSpPr>
          <p:spPr bwMode="auto">
            <a:xfrm>
              <a:off x="2880" y="1872"/>
              <a:ext cx="816" cy="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US" sz="2800" b="0" i="0">
                  <a:latin typeface="Times New Roman" pitchFamily="18" charset="0"/>
                </a:rPr>
                <a:t>7      </a:t>
              </a:r>
            </a:p>
          </p:txBody>
        </p:sp>
        <p:sp>
          <p:nvSpPr>
            <p:cNvPr id="6153" name="Rectangle 20"/>
            <p:cNvSpPr>
              <a:spLocks noChangeArrowheads="1"/>
            </p:cNvSpPr>
            <p:nvPr/>
          </p:nvSpPr>
          <p:spPr bwMode="auto">
            <a:xfrm>
              <a:off x="2880" y="2088"/>
              <a:ext cx="816" cy="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US" sz="2800" b="0" i="0">
                  <a:latin typeface="Times New Roman" pitchFamily="18" charset="0"/>
                </a:rPr>
                <a:t>10      </a:t>
              </a:r>
            </a:p>
          </p:txBody>
        </p:sp>
        <p:sp>
          <p:nvSpPr>
            <p:cNvPr id="6154" name="Rectangle 22"/>
            <p:cNvSpPr>
              <a:spLocks noChangeArrowheads="1"/>
            </p:cNvSpPr>
            <p:nvPr/>
          </p:nvSpPr>
          <p:spPr bwMode="auto">
            <a:xfrm>
              <a:off x="2880" y="2304"/>
              <a:ext cx="816" cy="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US" sz="2800" b="0" i="0">
                  <a:latin typeface="Times New Roman" pitchFamily="18" charset="0"/>
                </a:rPr>
                <a:t>20      </a:t>
              </a:r>
            </a:p>
          </p:txBody>
        </p:sp>
        <p:sp>
          <p:nvSpPr>
            <p:cNvPr id="6155" name="Rectangle 24"/>
            <p:cNvSpPr>
              <a:spLocks noChangeArrowheads="1"/>
            </p:cNvSpPr>
            <p:nvPr/>
          </p:nvSpPr>
          <p:spPr bwMode="auto">
            <a:xfrm>
              <a:off x="2880" y="2520"/>
              <a:ext cx="816" cy="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US" sz="2800" b="0" i="0" dirty="0" smtClean="0">
                  <a:latin typeface="Times New Roman" pitchFamily="18" charset="0"/>
                </a:rPr>
                <a:t>60      </a:t>
              </a:r>
              <a:endParaRPr lang="en-US" sz="2800" b="0" i="0" dirty="0">
                <a:latin typeface="Times New Roman" pitchFamily="18" charset="0"/>
              </a:endParaRPr>
            </a:p>
          </p:txBody>
        </p:sp>
        <p:sp>
          <p:nvSpPr>
            <p:cNvPr id="6156" name="Rectangle 13"/>
            <p:cNvSpPr>
              <a:spLocks noChangeArrowheads="1"/>
            </p:cNvSpPr>
            <p:nvPr/>
          </p:nvSpPr>
          <p:spPr bwMode="auto">
            <a:xfrm>
              <a:off x="1596" y="1656"/>
              <a:ext cx="1428" cy="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US" sz="2800" b="0" i="0">
                  <a:latin typeface="Times New Roman" pitchFamily="18" charset="0"/>
                </a:rPr>
                <a:t>10</a:t>
              </a:r>
              <a:endParaRPr lang="en-US" sz="2800" i="0">
                <a:latin typeface="Times New Roman" pitchFamily="18" charset="0"/>
              </a:endParaRPr>
            </a:p>
          </p:txBody>
        </p:sp>
        <p:sp>
          <p:nvSpPr>
            <p:cNvPr id="6157" name="Rectangle 17"/>
            <p:cNvSpPr>
              <a:spLocks noChangeArrowheads="1"/>
            </p:cNvSpPr>
            <p:nvPr/>
          </p:nvSpPr>
          <p:spPr bwMode="auto">
            <a:xfrm>
              <a:off x="1596" y="1872"/>
              <a:ext cx="1428" cy="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US" sz="2800" b="0" i="0">
                  <a:latin typeface="Times New Roman" pitchFamily="18" charset="0"/>
                </a:rPr>
                <a:t>100</a:t>
              </a:r>
              <a:endParaRPr lang="en-US" sz="2800" i="0">
                <a:latin typeface="Times New Roman" pitchFamily="18" charset="0"/>
              </a:endParaRPr>
            </a:p>
          </p:txBody>
        </p:sp>
        <p:sp>
          <p:nvSpPr>
            <p:cNvPr id="6158" name="Rectangle 19"/>
            <p:cNvSpPr>
              <a:spLocks noChangeArrowheads="1"/>
            </p:cNvSpPr>
            <p:nvPr/>
          </p:nvSpPr>
          <p:spPr bwMode="auto">
            <a:xfrm>
              <a:off x="1596" y="2088"/>
              <a:ext cx="1428" cy="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US" sz="2800" b="0" i="0" dirty="0" smtClean="0">
                  <a:latin typeface="Times New Roman" pitchFamily="18" charset="0"/>
                </a:rPr>
                <a:t>1000</a:t>
              </a:r>
              <a:endParaRPr lang="en-US" sz="2800" i="0" dirty="0">
                <a:latin typeface="Times New Roman" pitchFamily="18" charset="0"/>
              </a:endParaRPr>
            </a:p>
          </p:txBody>
        </p:sp>
        <p:sp>
          <p:nvSpPr>
            <p:cNvPr id="6159" name="Rectangle 21"/>
            <p:cNvSpPr>
              <a:spLocks noChangeArrowheads="1"/>
            </p:cNvSpPr>
            <p:nvPr/>
          </p:nvSpPr>
          <p:spPr bwMode="auto">
            <a:xfrm>
              <a:off x="1596" y="2304"/>
              <a:ext cx="1428" cy="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US" sz="2800" b="0" i="0" dirty="0" smtClean="0">
                  <a:latin typeface="Times New Roman" pitchFamily="18" charset="0"/>
                </a:rPr>
                <a:t>1,000,000</a:t>
              </a:r>
              <a:endParaRPr lang="en-US" sz="2800" i="0" dirty="0">
                <a:latin typeface="Times New Roman" pitchFamily="18" charset="0"/>
              </a:endParaRPr>
            </a:p>
          </p:txBody>
        </p:sp>
        <p:sp>
          <p:nvSpPr>
            <p:cNvPr id="6160" name="Rectangle 23"/>
            <p:cNvSpPr>
              <a:spLocks noChangeArrowheads="1"/>
            </p:cNvSpPr>
            <p:nvPr/>
          </p:nvSpPr>
          <p:spPr bwMode="auto">
            <a:xfrm>
              <a:off x="1596" y="2520"/>
              <a:ext cx="1428" cy="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US" sz="2800" b="0" i="0" dirty="0" smtClean="0">
                  <a:latin typeface="Times New Roman" pitchFamily="18" charset="0"/>
                </a:rPr>
                <a:t>1,000,000,000,000,000</a:t>
              </a:r>
              <a:endParaRPr lang="en-US" sz="2800" i="0" dirty="0">
                <a:latin typeface="Times New Roman" pitchFamily="18" charset="0"/>
              </a:endParaRPr>
            </a:p>
          </p:txBody>
        </p:sp>
      </p:grp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Comparing Big O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41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94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Big 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8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94022" y="4478305"/>
            <a:ext cx="11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orting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7384" y="3506117"/>
            <a:ext cx="171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Searching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7003" y="4266913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783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94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Big 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8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94022" y="4478305"/>
            <a:ext cx="11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orting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7384" y="3506117"/>
            <a:ext cx="171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Searching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6715" y="3756377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7837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allmoviephoto.com/2001_Harry_Potter_and_the_Sorcerer%27s_Stone/daniel_radcliffe_maggie_smith_harry_potter_and_the_sorcerer%27s_stone_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0"/>
            <a:ext cx="10738031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</a:t>
            </a:r>
            <a:r>
              <a:rPr lang="en-US" sz="4600" dirty="0" smtClean="0">
                <a:latin typeface="Calibri"/>
                <a:cs typeface="Calibri"/>
              </a:rPr>
              <a:t>orting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195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1" y="858643"/>
            <a:ext cx="805325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91312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http://www.youtube.com/watch?v=k4RRi_ntQc8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Even Presidents Have to Know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33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0"/>
          <p:cNvGrpSpPr>
            <a:grpSpLocks/>
          </p:cNvGrpSpPr>
          <p:nvPr/>
        </p:nvGrpSpPr>
        <p:grpSpPr bwMode="auto">
          <a:xfrm>
            <a:off x="1308100" y="5326063"/>
            <a:ext cx="6705600" cy="274637"/>
            <a:chOff x="824" y="3062"/>
            <a:chExt cx="4224" cy="173"/>
          </a:xfrm>
        </p:grpSpPr>
        <p:sp>
          <p:nvSpPr>
            <p:cNvPr id="773521" name="Text Box 401"/>
            <p:cNvSpPr txBox="1">
              <a:spLocks noChangeArrowheads="1"/>
            </p:cNvSpPr>
            <p:nvPr/>
          </p:nvSpPr>
          <p:spPr bwMode="auto">
            <a:xfrm>
              <a:off x="824" y="306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0</a:t>
              </a:r>
              <a:endParaRPr lang="en-US" sz="1000" b="0"/>
            </a:p>
          </p:txBody>
        </p:sp>
        <p:sp>
          <p:nvSpPr>
            <p:cNvPr id="773522" name="Text Box 402"/>
            <p:cNvSpPr txBox="1">
              <a:spLocks noChangeArrowheads="1"/>
            </p:cNvSpPr>
            <p:nvPr/>
          </p:nvSpPr>
          <p:spPr bwMode="auto">
            <a:xfrm>
              <a:off x="1256" y="306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1</a:t>
              </a:r>
              <a:endParaRPr lang="en-US" sz="1000" b="0"/>
            </a:p>
          </p:txBody>
        </p:sp>
        <p:sp>
          <p:nvSpPr>
            <p:cNvPr id="773523" name="Text Box 403"/>
            <p:cNvSpPr txBox="1">
              <a:spLocks noChangeArrowheads="1"/>
            </p:cNvSpPr>
            <p:nvPr/>
          </p:nvSpPr>
          <p:spPr bwMode="auto">
            <a:xfrm>
              <a:off x="1688" y="306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2</a:t>
              </a:r>
              <a:endParaRPr lang="en-US" sz="1000" b="0"/>
            </a:p>
          </p:txBody>
        </p:sp>
        <p:sp>
          <p:nvSpPr>
            <p:cNvPr id="773524" name="Text Box 404"/>
            <p:cNvSpPr txBox="1">
              <a:spLocks noChangeArrowheads="1"/>
            </p:cNvSpPr>
            <p:nvPr/>
          </p:nvSpPr>
          <p:spPr bwMode="auto">
            <a:xfrm>
              <a:off x="2120" y="306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3</a:t>
              </a:r>
              <a:endParaRPr lang="en-US" sz="1000" b="0"/>
            </a:p>
          </p:txBody>
        </p:sp>
        <p:sp>
          <p:nvSpPr>
            <p:cNvPr id="773525" name="Text Box 405"/>
            <p:cNvSpPr txBox="1">
              <a:spLocks noChangeArrowheads="1"/>
            </p:cNvSpPr>
            <p:nvPr/>
          </p:nvSpPr>
          <p:spPr bwMode="auto">
            <a:xfrm>
              <a:off x="2552" y="306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4</a:t>
              </a:r>
              <a:endParaRPr lang="en-US" sz="1000" b="0"/>
            </a:p>
          </p:txBody>
        </p:sp>
        <p:sp>
          <p:nvSpPr>
            <p:cNvPr id="773526" name="Text Box 406"/>
            <p:cNvSpPr txBox="1">
              <a:spLocks noChangeArrowheads="1"/>
            </p:cNvSpPr>
            <p:nvPr/>
          </p:nvSpPr>
          <p:spPr bwMode="auto">
            <a:xfrm>
              <a:off x="2984" y="306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5</a:t>
              </a:r>
              <a:endParaRPr lang="en-US" sz="1000" b="0"/>
            </a:p>
          </p:txBody>
        </p:sp>
        <p:sp>
          <p:nvSpPr>
            <p:cNvPr id="773527" name="Text Box 407"/>
            <p:cNvSpPr txBox="1">
              <a:spLocks noChangeArrowheads="1"/>
            </p:cNvSpPr>
            <p:nvPr/>
          </p:nvSpPr>
          <p:spPr bwMode="auto">
            <a:xfrm>
              <a:off x="3416" y="306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6</a:t>
              </a:r>
              <a:endParaRPr lang="en-US" sz="1000" b="0"/>
            </a:p>
          </p:txBody>
        </p:sp>
        <p:sp>
          <p:nvSpPr>
            <p:cNvPr id="773528" name="Text Box 408"/>
            <p:cNvSpPr txBox="1">
              <a:spLocks noChangeArrowheads="1"/>
            </p:cNvSpPr>
            <p:nvPr/>
          </p:nvSpPr>
          <p:spPr bwMode="auto">
            <a:xfrm>
              <a:off x="3848" y="306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7</a:t>
              </a:r>
              <a:endParaRPr lang="en-US" sz="1000" b="0"/>
            </a:p>
          </p:txBody>
        </p:sp>
        <p:sp>
          <p:nvSpPr>
            <p:cNvPr id="773529" name="Text Box 409"/>
            <p:cNvSpPr txBox="1">
              <a:spLocks noChangeArrowheads="1"/>
            </p:cNvSpPr>
            <p:nvPr/>
          </p:nvSpPr>
          <p:spPr bwMode="auto">
            <a:xfrm>
              <a:off x="4280" y="306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8</a:t>
              </a:r>
              <a:endParaRPr lang="en-US" sz="1000" b="0"/>
            </a:p>
          </p:txBody>
        </p:sp>
        <p:sp>
          <p:nvSpPr>
            <p:cNvPr id="773530" name="Text Box 410"/>
            <p:cNvSpPr txBox="1">
              <a:spLocks noChangeArrowheads="1"/>
            </p:cNvSpPr>
            <p:nvPr/>
          </p:nvSpPr>
          <p:spPr bwMode="auto">
            <a:xfrm>
              <a:off x="4712" y="3062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9</a:t>
              </a:r>
              <a:endParaRPr lang="en-US" sz="1000" b="0"/>
            </a:p>
          </p:txBody>
        </p:sp>
      </p:grpSp>
      <p:grpSp>
        <p:nvGrpSpPr>
          <p:cNvPr id="3" name="Group 411"/>
          <p:cNvGrpSpPr>
            <a:grpSpLocks/>
          </p:cNvGrpSpPr>
          <p:nvPr/>
        </p:nvGrpSpPr>
        <p:grpSpPr bwMode="auto">
          <a:xfrm>
            <a:off x="1233488" y="4884738"/>
            <a:ext cx="6854825" cy="466725"/>
            <a:chOff x="777" y="2784"/>
            <a:chExt cx="4318" cy="294"/>
          </a:xfrm>
        </p:grpSpPr>
        <p:sp>
          <p:nvSpPr>
            <p:cNvPr id="773532" name="Rectangle 412"/>
            <p:cNvSpPr>
              <a:spLocks noChangeArrowheads="1"/>
            </p:cNvSpPr>
            <p:nvPr/>
          </p:nvSpPr>
          <p:spPr bwMode="auto">
            <a:xfrm>
              <a:off x="777" y="2784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33" name="Rectangle 413"/>
            <p:cNvSpPr>
              <a:spLocks noChangeArrowheads="1"/>
            </p:cNvSpPr>
            <p:nvPr/>
          </p:nvSpPr>
          <p:spPr bwMode="auto">
            <a:xfrm>
              <a:off x="1209" y="2784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34" name="Rectangle 414"/>
            <p:cNvSpPr>
              <a:spLocks noChangeArrowheads="1"/>
            </p:cNvSpPr>
            <p:nvPr/>
          </p:nvSpPr>
          <p:spPr bwMode="auto">
            <a:xfrm>
              <a:off x="1641" y="2784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35" name="Rectangle 415"/>
            <p:cNvSpPr>
              <a:spLocks noChangeArrowheads="1"/>
            </p:cNvSpPr>
            <p:nvPr/>
          </p:nvSpPr>
          <p:spPr bwMode="auto">
            <a:xfrm>
              <a:off x="2073" y="2784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36" name="Rectangle 416"/>
            <p:cNvSpPr>
              <a:spLocks noChangeArrowheads="1"/>
            </p:cNvSpPr>
            <p:nvPr/>
          </p:nvSpPr>
          <p:spPr bwMode="auto">
            <a:xfrm>
              <a:off x="2505" y="2784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37" name="Rectangle 417"/>
            <p:cNvSpPr>
              <a:spLocks noChangeArrowheads="1"/>
            </p:cNvSpPr>
            <p:nvPr/>
          </p:nvSpPr>
          <p:spPr bwMode="auto">
            <a:xfrm>
              <a:off x="2937" y="2784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38" name="Rectangle 418"/>
            <p:cNvSpPr>
              <a:spLocks noChangeArrowheads="1"/>
            </p:cNvSpPr>
            <p:nvPr/>
          </p:nvSpPr>
          <p:spPr bwMode="auto">
            <a:xfrm>
              <a:off x="3369" y="2784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39" name="Rectangle 419"/>
            <p:cNvSpPr>
              <a:spLocks noChangeArrowheads="1"/>
            </p:cNvSpPr>
            <p:nvPr/>
          </p:nvSpPr>
          <p:spPr bwMode="auto">
            <a:xfrm>
              <a:off x="3801" y="2784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40" name="Rectangle 420"/>
            <p:cNvSpPr>
              <a:spLocks noChangeArrowheads="1"/>
            </p:cNvSpPr>
            <p:nvPr/>
          </p:nvSpPr>
          <p:spPr bwMode="auto">
            <a:xfrm>
              <a:off x="4233" y="2784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41" name="Rectangle 421"/>
            <p:cNvSpPr>
              <a:spLocks noChangeArrowheads="1"/>
            </p:cNvSpPr>
            <p:nvPr/>
          </p:nvSpPr>
          <p:spPr bwMode="auto">
            <a:xfrm>
              <a:off x="4665" y="2784"/>
              <a:ext cx="43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3542" name="Text Box 422"/>
          <p:cNvSpPr txBox="1">
            <a:spLocks noChangeArrowheads="1"/>
          </p:cNvSpPr>
          <p:nvPr/>
        </p:nvSpPr>
        <p:spPr bwMode="auto">
          <a:xfrm>
            <a:off x="1231900" y="4902200"/>
            <a:ext cx="681038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0"/>
              <a:t>809</a:t>
            </a:r>
          </a:p>
        </p:txBody>
      </p:sp>
      <p:sp>
        <p:nvSpPr>
          <p:cNvPr id="773543" name="Text Box 423"/>
          <p:cNvSpPr txBox="1">
            <a:spLocks noChangeArrowheads="1"/>
          </p:cNvSpPr>
          <p:nvPr/>
        </p:nvSpPr>
        <p:spPr bwMode="auto">
          <a:xfrm>
            <a:off x="1922463" y="4902200"/>
            <a:ext cx="6810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0"/>
              <a:t>503</a:t>
            </a:r>
          </a:p>
        </p:txBody>
      </p:sp>
      <p:sp>
        <p:nvSpPr>
          <p:cNvPr id="773544" name="Text Box 424"/>
          <p:cNvSpPr txBox="1">
            <a:spLocks noChangeArrowheads="1"/>
          </p:cNvSpPr>
          <p:nvPr/>
        </p:nvSpPr>
        <p:spPr bwMode="auto">
          <a:xfrm>
            <a:off x="2613025" y="4902200"/>
            <a:ext cx="681038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0"/>
              <a:t>946</a:t>
            </a:r>
          </a:p>
        </p:txBody>
      </p:sp>
      <p:sp>
        <p:nvSpPr>
          <p:cNvPr id="773545" name="Text Box 425"/>
          <p:cNvSpPr txBox="1">
            <a:spLocks noChangeArrowheads="1"/>
          </p:cNvSpPr>
          <p:nvPr/>
        </p:nvSpPr>
        <p:spPr bwMode="auto">
          <a:xfrm>
            <a:off x="3290888" y="4902200"/>
            <a:ext cx="6810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0"/>
              <a:t>367</a:t>
            </a:r>
          </a:p>
        </p:txBody>
      </p:sp>
      <p:sp>
        <p:nvSpPr>
          <p:cNvPr id="773546" name="Text Box 426"/>
          <p:cNvSpPr txBox="1">
            <a:spLocks noChangeArrowheads="1"/>
          </p:cNvSpPr>
          <p:nvPr/>
        </p:nvSpPr>
        <p:spPr bwMode="auto">
          <a:xfrm>
            <a:off x="3981450" y="4902200"/>
            <a:ext cx="681038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0"/>
              <a:t>987</a:t>
            </a:r>
          </a:p>
        </p:txBody>
      </p:sp>
      <p:sp>
        <p:nvSpPr>
          <p:cNvPr id="773547" name="Text Box 427"/>
          <p:cNvSpPr txBox="1">
            <a:spLocks noChangeArrowheads="1"/>
          </p:cNvSpPr>
          <p:nvPr/>
        </p:nvSpPr>
        <p:spPr bwMode="auto">
          <a:xfrm>
            <a:off x="4659313" y="4902200"/>
            <a:ext cx="6810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0"/>
              <a:t>838</a:t>
            </a:r>
          </a:p>
        </p:txBody>
      </p:sp>
      <p:sp>
        <p:nvSpPr>
          <p:cNvPr id="773548" name="Text Box 428"/>
          <p:cNvSpPr txBox="1">
            <a:spLocks noChangeArrowheads="1"/>
          </p:cNvSpPr>
          <p:nvPr/>
        </p:nvSpPr>
        <p:spPr bwMode="auto">
          <a:xfrm>
            <a:off x="5349875" y="4902200"/>
            <a:ext cx="681038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0"/>
              <a:t>259</a:t>
            </a:r>
          </a:p>
        </p:txBody>
      </p:sp>
      <p:sp>
        <p:nvSpPr>
          <p:cNvPr id="773549" name="Text Box 429"/>
          <p:cNvSpPr txBox="1">
            <a:spLocks noChangeArrowheads="1"/>
          </p:cNvSpPr>
          <p:nvPr/>
        </p:nvSpPr>
        <p:spPr bwMode="auto">
          <a:xfrm>
            <a:off x="6040438" y="4902200"/>
            <a:ext cx="6810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0"/>
              <a:t>236</a:t>
            </a:r>
          </a:p>
        </p:txBody>
      </p:sp>
      <p:sp>
        <p:nvSpPr>
          <p:cNvPr id="773550" name="Text Box 430"/>
          <p:cNvSpPr txBox="1">
            <a:spLocks noChangeArrowheads="1"/>
          </p:cNvSpPr>
          <p:nvPr/>
        </p:nvSpPr>
        <p:spPr bwMode="auto">
          <a:xfrm>
            <a:off x="6718300" y="4902200"/>
            <a:ext cx="681038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0"/>
              <a:t>659</a:t>
            </a:r>
          </a:p>
        </p:txBody>
      </p:sp>
      <p:sp>
        <p:nvSpPr>
          <p:cNvPr id="773551" name="Text Box 431"/>
          <p:cNvSpPr txBox="1">
            <a:spLocks noChangeArrowheads="1"/>
          </p:cNvSpPr>
          <p:nvPr/>
        </p:nvSpPr>
        <p:spPr bwMode="auto">
          <a:xfrm>
            <a:off x="7408863" y="4902200"/>
            <a:ext cx="6810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0"/>
              <a:t>361</a:t>
            </a:r>
          </a:p>
        </p:txBody>
      </p:sp>
      <p:pic>
        <p:nvPicPr>
          <p:cNvPr id="773552" name="Picture 432" descr="LeftHand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5100" y="5600700"/>
            <a:ext cx="365125" cy="492125"/>
          </a:xfrm>
          <a:prstGeom prst="rect">
            <a:avLst/>
          </a:prstGeom>
          <a:noFill/>
        </p:spPr>
      </p:pic>
      <p:pic>
        <p:nvPicPr>
          <p:cNvPr id="773553" name="Picture 433" descr="RightHandU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6800" y="5600700"/>
            <a:ext cx="365125" cy="492125"/>
          </a:xfrm>
          <a:prstGeom prst="rect">
            <a:avLst/>
          </a:prstGeom>
          <a:noFill/>
        </p:spPr>
      </p:pic>
      <p:pic>
        <p:nvPicPr>
          <p:cNvPr id="773554" name="Picture 434" descr="RightHandU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73700" y="5595938"/>
            <a:ext cx="365125" cy="492125"/>
          </a:xfrm>
          <a:prstGeom prst="rect">
            <a:avLst/>
          </a:prstGeom>
          <a:noFill/>
        </p:spPr>
      </p:pic>
      <p:pic>
        <p:nvPicPr>
          <p:cNvPr id="773555" name="Picture 435" descr="LeftHand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5595938"/>
            <a:ext cx="365125" cy="492125"/>
          </a:xfrm>
          <a:prstGeom prst="rect">
            <a:avLst/>
          </a:prstGeom>
          <a:noFill/>
        </p:spPr>
      </p:pic>
      <p:pic>
        <p:nvPicPr>
          <p:cNvPr id="773556" name="Picture 436" descr="LeftHand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6700" y="5595938"/>
            <a:ext cx="365125" cy="492125"/>
          </a:xfrm>
          <a:prstGeom prst="rect">
            <a:avLst/>
          </a:prstGeom>
          <a:noFill/>
        </p:spPr>
      </p:pic>
      <p:pic>
        <p:nvPicPr>
          <p:cNvPr id="773557" name="Picture 437" descr="RightHandU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8875" y="5595938"/>
            <a:ext cx="365125" cy="492125"/>
          </a:xfrm>
          <a:prstGeom prst="rect">
            <a:avLst/>
          </a:prstGeom>
          <a:noFill/>
        </p:spPr>
      </p:pic>
      <p:pic>
        <p:nvPicPr>
          <p:cNvPr id="773558" name="Picture 438" descr="LeftHand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82975" y="5599113"/>
            <a:ext cx="365125" cy="492125"/>
          </a:xfrm>
          <a:prstGeom prst="rect">
            <a:avLst/>
          </a:prstGeom>
          <a:noFill/>
        </p:spPr>
      </p:pic>
      <p:pic>
        <p:nvPicPr>
          <p:cNvPr id="773559" name="Picture 439" descr="BothHandsU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3454400" y="5595938"/>
            <a:ext cx="365125" cy="492125"/>
          </a:xfrm>
          <a:prstGeom prst="rect">
            <a:avLst/>
          </a:prstGeom>
          <a:noFill/>
        </p:spPr>
      </p:pic>
      <p:pic>
        <p:nvPicPr>
          <p:cNvPr id="773560" name="Picture 440" descr="RightHandU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79800" y="5595938"/>
            <a:ext cx="365125" cy="492125"/>
          </a:xfrm>
          <a:prstGeom prst="rect">
            <a:avLst/>
          </a:prstGeom>
          <a:noFill/>
        </p:spPr>
      </p:pic>
      <p:pic>
        <p:nvPicPr>
          <p:cNvPr id="773561" name="Picture 441" descr="LeftHand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81475" y="5595938"/>
            <a:ext cx="365125" cy="492125"/>
          </a:xfrm>
          <a:prstGeom prst="rect">
            <a:avLst/>
          </a:prstGeom>
          <a:noFill/>
        </p:spPr>
      </p:pic>
      <p:pic>
        <p:nvPicPr>
          <p:cNvPr id="773562" name="Picture 442" descr="LeftHand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7275" y="5595938"/>
            <a:ext cx="365125" cy="492125"/>
          </a:xfrm>
          <a:prstGeom prst="rect">
            <a:avLst/>
          </a:prstGeom>
          <a:noFill/>
        </p:spPr>
      </p:pic>
      <p:pic>
        <p:nvPicPr>
          <p:cNvPr id="773563" name="Picture 443" descr="RightHandU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8475" y="5595938"/>
            <a:ext cx="365125" cy="492125"/>
          </a:xfrm>
          <a:prstGeom prst="rect">
            <a:avLst/>
          </a:prstGeom>
          <a:noFill/>
        </p:spPr>
      </p:pic>
      <p:pic>
        <p:nvPicPr>
          <p:cNvPr id="773564" name="Picture 444" descr="LeftHand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0375" y="5595938"/>
            <a:ext cx="365125" cy="492125"/>
          </a:xfrm>
          <a:prstGeom prst="rect">
            <a:avLst/>
          </a:prstGeom>
          <a:noFill/>
        </p:spPr>
      </p:pic>
      <p:pic>
        <p:nvPicPr>
          <p:cNvPr id="773565" name="Picture 445" descr="LeftHand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6175" y="5595938"/>
            <a:ext cx="365125" cy="492125"/>
          </a:xfrm>
          <a:prstGeom prst="rect">
            <a:avLst/>
          </a:prstGeom>
          <a:noFill/>
        </p:spPr>
      </p:pic>
      <p:pic>
        <p:nvPicPr>
          <p:cNvPr id="773566" name="Picture 446" descr="BothHandsU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0" y="5595938"/>
            <a:ext cx="365125" cy="492125"/>
          </a:xfrm>
          <a:prstGeom prst="rect">
            <a:avLst/>
          </a:prstGeom>
          <a:noFill/>
        </p:spPr>
      </p:pic>
      <p:pic>
        <p:nvPicPr>
          <p:cNvPr id="773567" name="Picture 447" descr="BothHandsU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0700" y="5595938"/>
            <a:ext cx="365125" cy="492125"/>
          </a:xfrm>
          <a:prstGeom prst="rect">
            <a:avLst/>
          </a:prstGeom>
          <a:noFill/>
        </p:spPr>
      </p:pic>
      <p:pic>
        <p:nvPicPr>
          <p:cNvPr id="773568" name="Picture 448" descr="LeftHand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8800" y="5595938"/>
            <a:ext cx="365125" cy="492125"/>
          </a:xfrm>
          <a:prstGeom prst="rect">
            <a:avLst/>
          </a:prstGeom>
          <a:noFill/>
        </p:spPr>
      </p:pic>
      <p:pic>
        <p:nvPicPr>
          <p:cNvPr id="773569" name="Picture 449" descr="BothHandsU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56500" y="5595938"/>
            <a:ext cx="365125" cy="492125"/>
          </a:xfrm>
          <a:prstGeom prst="rect">
            <a:avLst/>
          </a:prstGeom>
          <a:noFill/>
        </p:spPr>
      </p:pic>
      <p:sp>
        <p:nvSpPr>
          <p:cNvPr id="773570" name="Text Box 450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7848600" y="6400800"/>
            <a:ext cx="1143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b="0" i="1"/>
              <a:t>skip simulation</a:t>
            </a:r>
          </a:p>
        </p:txBody>
      </p:sp>
      <p:sp>
        <p:nvSpPr>
          <p:cNvPr id="773571" name="Rectangle 451"/>
          <p:cNvSpPr>
            <a:spLocks noChangeArrowheads="1"/>
          </p:cNvSpPr>
          <p:nvPr/>
        </p:nvSpPr>
        <p:spPr bwMode="auto">
          <a:xfrm>
            <a:off x="444500" y="1166813"/>
            <a:ext cx="8032750" cy="18224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572" name="Text Box 452"/>
          <p:cNvSpPr txBox="1">
            <a:spLocks noChangeArrowheads="1"/>
          </p:cNvSpPr>
          <p:nvPr/>
        </p:nvSpPr>
        <p:spPr bwMode="auto">
          <a:xfrm>
            <a:off x="520700" y="1204913"/>
            <a:ext cx="7962900" cy="143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sz="1600" noProof="1">
                <a:latin typeface="Courier New" charset="0"/>
              </a:rPr>
              <a:t>int main() {</a:t>
            </a:r>
          </a:p>
          <a:p>
            <a:pPr>
              <a:lnSpc>
                <a:spcPct val="110000"/>
              </a:lnSpc>
            </a:pPr>
            <a:r>
              <a:rPr sz="1600" noProof="1">
                <a:latin typeface="Courier New" charset="0"/>
              </a:rPr>
              <a:t>   Vector&lt;int&gt; vec</a:t>
            </a:r>
            <a:r>
              <a:rPr sz="900" noProof="1">
                <a:latin typeface="Courier New" charset="0"/>
              </a:rPr>
              <a:t> </a:t>
            </a:r>
            <a:r>
              <a:rPr sz="1600" noProof="1">
                <a:latin typeface="Courier New" charset="0"/>
              </a:rPr>
              <a:t>=</a:t>
            </a:r>
            <a:r>
              <a:rPr sz="900" noProof="1">
                <a:latin typeface="Courier New" charset="0"/>
              </a:rPr>
              <a:t> </a:t>
            </a:r>
            <a:r>
              <a:rPr sz="1600" noProof="1">
                <a:latin typeface="Courier New" charset="0"/>
              </a:rPr>
              <a:t>CreateTestVector();</a:t>
            </a:r>
          </a:p>
          <a:p>
            <a:pPr>
              <a:lnSpc>
                <a:spcPct val="110000"/>
              </a:lnSpc>
            </a:pPr>
            <a:r>
              <a:rPr sz="1600" noProof="1">
                <a:latin typeface="Courier New" charset="0"/>
              </a:rPr>
              <a:t>   Sort(vec);</a:t>
            </a:r>
          </a:p>
          <a:p>
            <a:pPr>
              <a:lnSpc>
                <a:spcPct val="110000"/>
              </a:lnSpc>
            </a:pPr>
            <a:r>
              <a:rPr sz="1600" noProof="1">
                <a:latin typeface="Courier New" charset="0"/>
              </a:rPr>
              <a:t>   return 0;</a:t>
            </a:r>
          </a:p>
          <a:p>
            <a:pPr>
              <a:lnSpc>
                <a:spcPct val="110000"/>
              </a:lnSpc>
            </a:pPr>
            <a:r>
              <a:rPr sz="1600" noProof="1">
                <a:latin typeface="Courier New" charset="0"/>
              </a:rPr>
              <a:t>}</a:t>
            </a:r>
          </a:p>
        </p:txBody>
      </p:sp>
      <p:sp>
        <p:nvSpPr>
          <p:cNvPr id="773573" name="Rectangle 453"/>
          <p:cNvSpPr>
            <a:spLocks noChangeArrowheads="1"/>
          </p:cNvSpPr>
          <p:nvPr/>
        </p:nvSpPr>
        <p:spPr bwMode="auto">
          <a:xfrm>
            <a:off x="7302500" y="2425700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574" name="Text Box 454"/>
          <p:cNvSpPr txBox="1">
            <a:spLocks noChangeArrowheads="1"/>
          </p:cNvSpPr>
          <p:nvPr/>
        </p:nvSpPr>
        <p:spPr bwMode="auto">
          <a:xfrm>
            <a:off x="7264400" y="2108200"/>
            <a:ext cx="1193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vec</a:t>
            </a:r>
          </a:p>
        </p:txBody>
      </p:sp>
      <p:grpSp>
        <p:nvGrpSpPr>
          <p:cNvPr id="4" name="Group 455"/>
          <p:cNvGrpSpPr>
            <a:grpSpLocks/>
          </p:cNvGrpSpPr>
          <p:nvPr/>
        </p:nvGrpSpPr>
        <p:grpSpPr bwMode="auto">
          <a:xfrm>
            <a:off x="1231900" y="2578099"/>
            <a:ext cx="6589713" cy="2533650"/>
            <a:chOff x="776" y="1624"/>
            <a:chExt cx="4151" cy="1596"/>
          </a:xfrm>
        </p:grpSpPr>
        <p:sp>
          <p:nvSpPr>
            <p:cNvPr id="773576" name="Oval 456"/>
            <p:cNvSpPr>
              <a:spLocks noChangeArrowheads="1"/>
            </p:cNvSpPr>
            <p:nvPr/>
          </p:nvSpPr>
          <p:spPr bwMode="auto">
            <a:xfrm>
              <a:off x="4880" y="1624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773577" name="AutoShape 457"/>
            <p:cNvCxnSpPr>
              <a:cxnSpLocks noChangeShapeType="1"/>
              <a:stCxn id="773576" idx="4"/>
              <a:endCxn id="773542" idx="1"/>
            </p:cNvCxnSpPr>
            <p:nvPr/>
          </p:nvCxnSpPr>
          <p:spPr bwMode="auto">
            <a:xfrm rot="5400000">
              <a:off x="2065" y="382"/>
              <a:ext cx="1549" cy="4128"/>
            </a:xfrm>
            <a:prstGeom prst="bentConnector4">
              <a:avLst>
                <a:gd name="adj1" fmla="val 45724"/>
                <a:gd name="adj2" fmla="val 103489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sp>
        <p:nvSpPr>
          <p:cNvPr id="773578" name="Rectangle 458"/>
          <p:cNvSpPr>
            <a:spLocks noChangeArrowheads="1"/>
          </p:cNvSpPr>
          <p:nvPr/>
        </p:nvSpPr>
        <p:spPr bwMode="auto">
          <a:xfrm>
            <a:off x="900113" y="1552575"/>
            <a:ext cx="4598987" cy="2746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579" name="Rectangle 459"/>
          <p:cNvSpPr>
            <a:spLocks noChangeArrowheads="1"/>
          </p:cNvSpPr>
          <p:nvPr/>
        </p:nvSpPr>
        <p:spPr bwMode="auto">
          <a:xfrm>
            <a:off x="900113" y="1825625"/>
            <a:ext cx="1325562" cy="2746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60"/>
          <p:cNvGrpSpPr>
            <a:grpSpLocks/>
          </p:cNvGrpSpPr>
          <p:nvPr/>
        </p:nvGrpSpPr>
        <p:grpSpPr bwMode="auto">
          <a:xfrm>
            <a:off x="609600" y="1579563"/>
            <a:ext cx="8032750" cy="2386012"/>
            <a:chOff x="280" y="648"/>
            <a:chExt cx="5060" cy="1503"/>
          </a:xfrm>
        </p:grpSpPr>
        <p:sp>
          <p:nvSpPr>
            <p:cNvPr id="773581" name="Rectangle 461"/>
            <p:cNvSpPr>
              <a:spLocks noChangeArrowheads="1"/>
            </p:cNvSpPr>
            <p:nvPr/>
          </p:nvSpPr>
          <p:spPr bwMode="auto">
            <a:xfrm>
              <a:off x="280" y="648"/>
              <a:ext cx="5060" cy="15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82" name="Text Box 462"/>
            <p:cNvSpPr txBox="1">
              <a:spLocks noChangeArrowheads="1"/>
            </p:cNvSpPr>
            <p:nvPr/>
          </p:nvSpPr>
          <p:spPr bwMode="auto">
            <a:xfrm>
              <a:off x="352" y="672"/>
              <a:ext cx="4905" cy="1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void Sort(Vector&lt;int&gt; &amp; vec) {</a:t>
              </a:r>
            </a:p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   for ( int lh = 0 ; lh &lt; vec.size() ; lh++ ) {</a:t>
              </a:r>
            </a:p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      int rh = FindSmallest(vec, lh, vec.size() - 1);</a:t>
              </a:r>
            </a:p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      Swap(vec[lh], vec[rh]);</a:t>
              </a:r>
            </a:p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}</a:t>
              </a:r>
            </a:p>
          </p:txBody>
        </p:sp>
        <p:sp>
          <p:nvSpPr>
            <p:cNvPr id="773583" name="Rectangle 463"/>
            <p:cNvSpPr>
              <a:spLocks noChangeArrowheads="1"/>
            </p:cNvSpPr>
            <p:nvPr/>
          </p:nvSpPr>
          <p:spPr bwMode="auto">
            <a:xfrm>
              <a:off x="3856" y="1816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10000"/>
                </a:lnSpc>
              </a:pPr>
              <a:endParaRPr lang="en-GB" sz="2400" b="0"/>
            </a:p>
          </p:txBody>
        </p:sp>
        <p:sp>
          <p:nvSpPr>
            <p:cNvPr id="773584" name="Text Box 464"/>
            <p:cNvSpPr txBox="1">
              <a:spLocks noChangeArrowheads="1"/>
            </p:cNvSpPr>
            <p:nvPr/>
          </p:nvSpPr>
          <p:spPr bwMode="auto">
            <a:xfrm>
              <a:off x="3832" y="1616"/>
              <a:ext cx="680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rh</a:t>
              </a:r>
            </a:p>
          </p:txBody>
        </p:sp>
        <p:sp>
          <p:nvSpPr>
            <p:cNvPr id="773585" name="Rectangle 465"/>
            <p:cNvSpPr>
              <a:spLocks noChangeArrowheads="1"/>
            </p:cNvSpPr>
            <p:nvPr/>
          </p:nvSpPr>
          <p:spPr bwMode="auto">
            <a:xfrm>
              <a:off x="4600" y="1816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86" name="Text Box 466"/>
            <p:cNvSpPr txBox="1">
              <a:spLocks noChangeArrowheads="1"/>
            </p:cNvSpPr>
            <p:nvPr/>
          </p:nvSpPr>
          <p:spPr bwMode="auto">
            <a:xfrm>
              <a:off x="4576" y="1616"/>
              <a:ext cx="752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vec</a:t>
              </a:r>
            </a:p>
          </p:txBody>
        </p:sp>
        <p:sp>
          <p:nvSpPr>
            <p:cNvPr id="773587" name="Rectangle 467"/>
            <p:cNvSpPr>
              <a:spLocks noChangeArrowheads="1"/>
            </p:cNvSpPr>
            <p:nvPr/>
          </p:nvSpPr>
          <p:spPr bwMode="auto">
            <a:xfrm>
              <a:off x="3120" y="1816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588" name="Text Box 468"/>
            <p:cNvSpPr txBox="1">
              <a:spLocks noChangeArrowheads="1"/>
            </p:cNvSpPr>
            <p:nvPr/>
          </p:nvSpPr>
          <p:spPr bwMode="auto">
            <a:xfrm>
              <a:off x="3096" y="1616"/>
              <a:ext cx="680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lh</a:t>
              </a:r>
            </a:p>
          </p:txBody>
        </p:sp>
      </p:grpSp>
      <p:sp>
        <p:nvSpPr>
          <p:cNvPr id="773589" name="Rectangle 469"/>
          <p:cNvSpPr>
            <a:spLocks noChangeArrowheads="1"/>
          </p:cNvSpPr>
          <p:nvPr/>
        </p:nvSpPr>
        <p:spPr bwMode="auto">
          <a:xfrm>
            <a:off x="1117600" y="1960563"/>
            <a:ext cx="5653088" cy="2746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590" name="Rectangle 470"/>
          <p:cNvSpPr>
            <a:spLocks noChangeArrowheads="1"/>
          </p:cNvSpPr>
          <p:nvPr/>
        </p:nvSpPr>
        <p:spPr bwMode="auto">
          <a:xfrm>
            <a:off x="1854200" y="1960563"/>
            <a:ext cx="1368425" cy="2746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591" name="Rectangle 471"/>
          <p:cNvSpPr>
            <a:spLocks noChangeArrowheads="1"/>
          </p:cNvSpPr>
          <p:nvPr/>
        </p:nvSpPr>
        <p:spPr bwMode="auto">
          <a:xfrm>
            <a:off x="3421063" y="1960563"/>
            <a:ext cx="1982787" cy="2746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472"/>
          <p:cNvGrpSpPr>
            <a:grpSpLocks/>
          </p:cNvGrpSpPr>
          <p:nvPr/>
        </p:nvGrpSpPr>
        <p:grpSpPr bwMode="auto">
          <a:xfrm>
            <a:off x="1231900" y="3573463"/>
            <a:ext cx="6792913" cy="1539875"/>
            <a:chOff x="776" y="2251"/>
            <a:chExt cx="4279" cy="970"/>
          </a:xfrm>
        </p:grpSpPr>
        <p:sp>
          <p:nvSpPr>
            <p:cNvPr id="773593" name="Oval 473"/>
            <p:cNvSpPr>
              <a:spLocks noChangeArrowheads="1"/>
            </p:cNvSpPr>
            <p:nvPr/>
          </p:nvSpPr>
          <p:spPr bwMode="auto">
            <a:xfrm>
              <a:off x="5008" y="2251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773594" name="AutoShape 474"/>
            <p:cNvCxnSpPr>
              <a:cxnSpLocks noChangeShapeType="1"/>
              <a:stCxn id="773593" idx="4"/>
              <a:endCxn id="773542" idx="1"/>
            </p:cNvCxnSpPr>
            <p:nvPr/>
          </p:nvCxnSpPr>
          <p:spPr bwMode="auto">
            <a:xfrm rot="5400000">
              <a:off x="2443" y="632"/>
              <a:ext cx="922" cy="4256"/>
            </a:xfrm>
            <a:prstGeom prst="bentConnector4">
              <a:avLst>
                <a:gd name="adj1" fmla="val 55207"/>
                <a:gd name="adj2" fmla="val 103384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sp>
        <p:nvSpPr>
          <p:cNvPr id="773595" name="Rectangle 475"/>
          <p:cNvSpPr>
            <a:spLocks noChangeArrowheads="1"/>
          </p:cNvSpPr>
          <p:nvPr/>
        </p:nvSpPr>
        <p:spPr bwMode="auto">
          <a:xfrm>
            <a:off x="5659438" y="1960563"/>
            <a:ext cx="604837" cy="2746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596" name="Rectangle 476"/>
          <p:cNvSpPr>
            <a:spLocks noChangeArrowheads="1"/>
          </p:cNvSpPr>
          <p:nvPr/>
        </p:nvSpPr>
        <p:spPr bwMode="auto">
          <a:xfrm>
            <a:off x="900113" y="2089150"/>
            <a:ext cx="1209675" cy="2746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597" name="Rectangle 477"/>
          <p:cNvSpPr>
            <a:spLocks noChangeArrowheads="1"/>
          </p:cNvSpPr>
          <p:nvPr/>
        </p:nvSpPr>
        <p:spPr bwMode="auto">
          <a:xfrm>
            <a:off x="1460500" y="2230438"/>
            <a:ext cx="5875020" cy="2746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598" name="Rectangle 478"/>
          <p:cNvSpPr>
            <a:spLocks noChangeArrowheads="1"/>
          </p:cNvSpPr>
          <p:nvPr/>
        </p:nvSpPr>
        <p:spPr bwMode="auto">
          <a:xfrm>
            <a:off x="2603501" y="2232025"/>
            <a:ext cx="4538980" cy="2746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599" name="Rectangle 479"/>
          <p:cNvSpPr>
            <a:spLocks noChangeArrowheads="1"/>
          </p:cNvSpPr>
          <p:nvPr/>
        </p:nvSpPr>
        <p:spPr bwMode="auto">
          <a:xfrm>
            <a:off x="1455738" y="2498725"/>
            <a:ext cx="2974022" cy="2746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480"/>
          <p:cNvGrpSpPr>
            <a:grpSpLocks/>
          </p:cNvGrpSpPr>
          <p:nvPr/>
        </p:nvGrpSpPr>
        <p:grpSpPr bwMode="auto">
          <a:xfrm>
            <a:off x="5265738" y="3436938"/>
            <a:ext cx="677862" cy="366712"/>
            <a:chOff x="3368" y="2552"/>
            <a:chExt cx="427" cy="231"/>
          </a:xfrm>
        </p:grpSpPr>
        <p:sp>
          <p:nvSpPr>
            <p:cNvPr id="773601" name="Rectangle 481"/>
            <p:cNvSpPr>
              <a:spLocks noChangeArrowheads="1"/>
            </p:cNvSpPr>
            <p:nvPr/>
          </p:nvSpPr>
          <p:spPr bwMode="auto">
            <a:xfrm>
              <a:off x="3392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02" name="Rectangle 482"/>
            <p:cNvSpPr>
              <a:spLocks noChangeArrowheads="1"/>
            </p:cNvSpPr>
            <p:nvPr/>
          </p:nvSpPr>
          <p:spPr bwMode="auto">
            <a:xfrm>
              <a:off x="3368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0</a:t>
              </a:r>
            </a:p>
          </p:txBody>
        </p:sp>
      </p:grpSp>
      <p:grpSp>
        <p:nvGrpSpPr>
          <p:cNvPr id="8" name="Group 483"/>
          <p:cNvGrpSpPr>
            <a:grpSpLocks/>
          </p:cNvGrpSpPr>
          <p:nvPr/>
        </p:nvGrpSpPr>
        <p:grpSpPr bwMode="auto">
          <a:xfrm>
            <a:off x="5265738" y="3436938"/>
            <a:ext cx="677862" cy="366712"/>
            <a:chOff x="1205" y="2552"/>
            <a:chExt cx="427" cy="231"/>
          </a:xfrm>
        </p:grpSpPr>
        <p:sp>
          <p:nvSpPr>
            <p:cNvPr id="773604" name="Rectangle 484"/>
            <p:cNvSpPr>
              <a:spLocks noChangeArrowheads="1"/>
            </p:cNvSpPr>
            <p:nvPr/>
          </p:nvSpPr>
          <p:spPr bwMode="auto">
            <a:xfrm>
              <a:off x="1229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05" name="Rectangle 485"/>
            <p:cNvSpPr>
              <a:spLocks noChangeArrowheads="1"/>
            </p:cNvSpPr>
            <p:nvPr/>
          </p:nvSpPr>
          <p:spPr bwMode="auto">
            <a:xfrm>
              <a:off x="1205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1</a:t>
              </a:r>
            </a:p>
          </p:txBody>
        </p:sp>
      </p:grpSp>
      <p:grpSp>
        <p:nvGrpSpPr>
          <p:cNvPr id="9" name="Group 486"/>
          <p:cNvGrpSpPr>
            <a:grpSpLocks/>
          </p:cNvGrpSpPr>
          <p:nvPr/>
        </p:nvGrpSpPr>
        <p:grpSpPr bwMode="auto">
          <a:xfrm>
            <a:off x="5265738" y="3436938"/>
            <a:ext cx="677862" cy="366712"/>
            <a:chOff x="1640" y="2552"/>
            <a:chExt cx="427" cy="231"/>
          </a:xfrm>
        </p:grpSpPr>
        <p:sp>
          <p:nvSpPr>
            <p:cNvPr id="773607" name="Rectangle 487"/>
            <p:cNvSpPr>
              <a:spLocks noChangeArrowheads="1"/>
            </p:cNvSpPr>
            <p:nvPr/>
          </p:nvSpPr>
          <p:spPr bwMode="auto">
            <a:xfrm>
              <a:off x="1664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08" name="Rectangle 488"/>
            <p:cNvSpPr>
              <a:spLocks noChangeArrowheads="1"/>
            </p:cNvSpPr>
            <p:nvPr/>
          </p:nvSpPr>
          <p:spPr bwMode="auto">
            <a:xfrm>
              <a:off x="1640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2</a:t>
              </a:r>
            </a:p>
          </p:txBody>
        </p:sp>
      </p:grpSp>
      <p:grpSp>
        <p:nvGrpSpPr>
          <p:cNvPr id="10" name="Group 489"/>
          <p:cNvGrpSpPr>
            <a:grpSpLocks/>
          </p:cNvGrpSpPr>
          <p:nvPr/>
        </p:nvGrpSpPr>
        <p:grpSpPr bwMode="auto">
          <a:xfrm>
            <a:off x="5265738" y="3436938"/>
            <a:ext cx="677862" cy="366712"/>
            <a:chOff x="2080" y="2552"/>
            <a:chExt cx="427" cy="231"/>
          </a:xfrm>
        </p:grpSpPr>
        <p:sp>
          <p:nvSpPr>
            <p:cNvPr id="773610" name="Rectangle 490"/>
            <p:cNvSpPr>
              <a:spLocks noChangeArrowheads="1"/>
            </p:cNvSpPr>
            <p:nvPr/>
          </p:nvSpPr>
          <p:spPr bwMode="auto">
            <a:xfrm>
              <a:off x="2104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11" name="Rectangle 491"/>
            <p:cNvSpPr>
              <a:spLocks noChangeArrowheads="1"/>
            </p:cNvSpPr>
            <p:nvPr/>
          </p:nvSpPr>
          <p:spPr bwMode="auto">
            <a:xfrm>
              <a:off x="2080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3</a:t>
              </a:r>
            </a:p>
          </p:txBody>
        </p:sp>
      </p:grpSp>
      <p:grpSp>
        <p:nvGrpSpPr>
          <p:cNvPr id="11" name="Group 492"/>
          <p:cNvGrpSpPr>
            <a:grpSpLocks/>
          </p:cNvGrpSpPr>
          <p:nvPr/>
        </p:nvGrpSpPr>
        <p:grpSpPr bwMode="auto">
          <a:xfrm>
            <a:off x="5265738" y="3436938"/>
            <a:ext cx="677862" cy="366712"/>
            <a:chOff x="2509" y="2552"/>
            <a:chExt cx="427" cy="231"/>
          </a:xfrm>
        </p:grpSpPr>
        <p:sp>
          <p:nvSpPr>
            <p:cNvPr id="773613" name="Rectangle 493"/>
            <p:cNvSpPr>
              <a:spLocks noChangeArrowheads="1"/>
            </p:cNvSpPr>
            <p:nvPr/>
          </p:nvSpPr>
          <p:spPr bwMode="auto">
            <a:xfrm>
              <a:off x="2533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14" name="Rectangle 494"/>
            <p:cNvSpPr>
              <a:spLocks noChangeArrowheads="1"/>
            </p:cNvSpPr>
            <p:nvPr/>
          </p:nvSpPr>
          <p:spPr bwMode="auto">
            <a:xfrm>
              <a:off x="2509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4</a:t>
              </a:r>
            </a:p>
          </p:txBody>
        </p:sp>
      </p:grpSp>
      <p:grpSp>
        <p:nvGrpSpPr>
          <p:cNvPr id="12" name="Group 495"/>
          <p:cNvGrpSpPr>
            <a:grpSpLocks/>
          </p:cNvGrpSpPr>
          <p:nvPr/>
        </p:nvGrpSpPr>
        <p:grpSpPr bwMode="auto">
          <a:xfrm>
            <a:off x="5265738" y="3436938"/>
            <a:ext cx="677862" cy="366712"/>
            <a:chOff x="2936" y="2552"/>
            <a:chExt cx="427" cy="231"/>
          </a:xfrm>
        </p:grpSpPr>
        <p:sp>
          <p:nvSpPr>
            <p:cNvPr id="773616" name="Rectangle 496"/>
            <p:cNvSpPr>
              <a:spLocks noChangeArrowheads="1"/>
            </p:cNvSpPr>
            <p:nvPr/>
          </p:nvSpPr>
          <p:spPr bwMode="auto">
            <a:xfrm>
              <a:off x="2960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17" name="Rectangle 497"/>
            <p:cNvSpPr>
              <a:spLocks noChangeArrowheads="1"/>
            </p:cNvSpPr>
            <p:nvPr/>
          </p:nvSpPr>
          <p:spPr bwMode="auto">
            <a:xfrm>
              <a:off x="2936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5</a:t>
              </a:r>
            </a:p>
          </p:txBody>
        </p:sp>
      </p:grpSp>
      <p:grpSp>
        <p:nvGrpSpPr>
          <p:cNvPr id="13" name="Group 498"/>
          <p:cNvGrpSpPr>
            <a:grpSpLocks/>
          </p:cNvGrpSpPr>
          <p:nvPr/>
        </p:nvGrpSpPr>
        <p:grpSpPr bwMode="auto">
          <a:xfrm>
            <a:off x="5265738" y="3436938"/>
            <a:ext cx="677862" cy="366712"/>
            <a:chOff x="3368" y="2552"/>
            <a:chExt cx="427" cy="231"/>
          </a:xfrm>
        </p:grpSpPr>
        <p:sp>
          <p:nvSpPr>
            <p:cNvPr id="773619" name="Rectangle 499"/>
            <p:cNvSpPr>
              <a:spLocks noChangeArrowheads="1"/>
            </p:cNvSpPr>
            <p:nvPr/>
          </p:nvSpPr>
          <p:spPr bwMode="auto">
            <a:xfrm>
              <a:off x="3392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20" name="Rectangle 500"/>
            <p:cNvSpPr>
              <a:spLocks noChangeArrowheads="1"/>
            </p:cNvSpPr>
            <p:nvPr/>
          </p:nvSpPr>
          <p:spPr bwMode="auto">
            <a:xfrm>
              <a:off x="3368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6</a:t>
              </a:r>
            </a:p>
          </p:txBody>
        </p:sp>
      </p:grpSp>
      <p:grpSp>
        <p:nvGrpSpPr>
          <p:cNvPr id="14" name="Group 501"/>
          <p:cNvGrpSpPr>
            <a:grpSpLocks/>
          </p:cNvGrpSpPr>
          <p:nvPr/>
        </p:nvGrpSpPr>
        <p:grpSpPr bwMode="auto">
          <a:xfrm>
            <a:off x="5265738" y="3436938"/>
            <a:ext cx="677862" cy="366712"/>
            <a:chOff x="3800" y="2552"/>
            <a:chExt cx="427" cy="231"/>
          </a:xfrm>
        </p:grpSpPr>
        <p:sp>
          <p:nvSpPr>
            <p:cNvPr id="773622" name="Rectangle 502"/>
            <p:cNvSpPr>
              <a:spLocks noChangeArrowheads="1"/>
            </p:cNvSpPr>
            <p:nvPr/>
          </p:nvSpPr>
          <p:spPr bwMode="auto">
            <a:xfrm>
              <a:off x="3824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23" name="Rectangle 503"/>
            <p:cNvSpPr>
              <a:spLocks noChangeArrowheads="1"/>
            </p:cNvSpPr>
            <p:nvPr/>
          </p:nvSpPr>
          <p:spPr bwMode="auto">
            <a:xfrm>
              <a:off x="3800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7</a:t>
              </a:r>
            </a:p>
          </p:txBody>
        </p:sp>
      </p:grpSp>
      <p:grpSp>
        <p:nvGrpSpPr>
          <p:cNvPr id="15" name="Group 504"/>
          <p:cNvGrpSpPr>
            <a:grpSpLocks/>
          </p:cNvGrpSpPr>
          <p:nvPr/>
        </p:nvGrpSpPr>
        <p:grpSpPr bwMode="auto">
          <a:xfrm>
            <a:off x="5265738" y="3436938"/>
            <a:ext cx="677862" cy="366712"/>
            <a:chOff x="4232" y="2552"/>
            <a:chExt cx="427" cy="231"/>
          </a:xfrm>
        </p:grpSpPr>
        <p:sp>
          <p:nvSpPr>
            <p:cNvPr id="773625" name="Rectangle 505"/>
            <p:cNvSpPr>
              <a:spLocks noChangeArrowheads="1"/>
            </p:cNvSpPr>
            <p:nvPr/>
          </p:nvSpPr>
          <p:spPr bwMode="auto">
            <a:xfrm>
              <a:off x="4256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26" name="Rectangle 506"/>
            <p:cNvSpPr>
              <a:spLocks noChangeArrowheads="1"/>
            </p:cNvSpPr>
            <p:nvPr/>
          </p:nvSpPr>
          <p:spPr bwMode="auto">
            <a:xfrm>
              <a:off x="4232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8</a:t>
              </a:r>
            </a:p>
          </p:txBody>
        </p:sp>
      </p:grpSp>
      <p:grpSp>
        <p:nvGrpSpPr>
          <p:cNvPr id="16" name="Group 507"/>
          <p:cNvGrpSpPr>
            <a:grpSpLocks/>
          </p:cNvGrpSpPr>
          <p:nvPr/>
        </p:nvGrpSpPr>
        <p:grpSpPr bwMode="auto">
          <a:xfrm>
            <a:off x="5265738" y="3436938"/>
            <a:ext cx="677862" cy="366712"/>
            <a:chOff x="4664" y="2552"/>
            <a:chExt cx="427" cy="231"/>
          </a:xfrm>
        </p:grpSpPr>
        <p:sp>
          <p:nvSpPr>
            <p:cNvPr id="773628" name="Rectangle 508"/>
            <p:cNvSpPr>
              <a:spLocks noChangeArrowheads="1"/>
            </p:cNvSpPr>
            <p:nvPr/>
          </p:nvSpPr>
          <p:spPr bwMode="auto">
            <a:xfrm>
              <a:off x="4688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29" name="Rectangle 509"/>
            <p:cNvSpPr>
              <a:spLocks noChangeArrowheads="1"/>
            </p:cNvSpPr>
            <p:nvPr/>
          </p:nvSpPr>
          <p:spPr bwMode="auto">
            <a:xfrm>
              <a:off x="4664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9</a:t>
              </a:r>
            </a:p>
          </p:txBody>
        </p:sp>
      </p:grpSp>
      <p:grpSp>
        <p:nvGrpSpPr>
          <p:cNvPr id="17" name="Group 510"/>
          <p:cNvGrpSpPr>
            <a:grpSpLocks/>
          </p:cNvGrpSpPr>
          <p:nvPr/>
        </p:nvGrpSpPr>
        <p:grpSpPr bwMode="auto">
          <a:xfrm>
            <a:off x="5265738" y="3436938"/>
            <a:ext cx="677862" cy="366712"/>
            <a:chOff x="5088" y="2552"/>
            <a:chExt cx="427" cy="231"/>
          </a:xfrm>
        </p:grpSpPr>
        <p:sp>
          <p:nvSpPr>
            <p:cNvPr id="773631" name="Rectangle 511"/>
            <p:cNvSpPr>
              <a:spLocks noChangeArrowheads="1"/>
            </p:cNvSpPr>
            <p:nvPr/>
          </p:nvSpPr>
          <p:spPr bwMode="auto">
            <a:xfrm>
              <a:off x="5112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32" name="Rectangle 512"/>
            <p:cNvSpPr>
              <a:spLocks noChangeArrowheads="1"/>
            </p:cNvSpPr>
            <p:nvPr/>
          </p:nvSpPr>
          <p:spPr bwMode="auto">
            <a:xfrm>
              <a:off x="5088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10</a:t>
              </a:r>
            </a:p>
          </p:txBody>
        </p:sp>
      </p:grpSp>
      <p:grpSp>
        <p:nvGrpSpPr>
          <p:cNvPr id="18" name="Group 513"/>
          <p:cNvGrpSpPr>
            <a:grpSpLocks/>
          </p:cNvGrpSpPr>
          <p:nvPr/>
        </p:nvGrpSpPr>
        <p:grpSpPr bwMode="auto">
          <a:xfrm>
            <a:off x="6408738" y="3432175"/>
            <a:ext cx="677862" cy="366713"/>
            <a:chOff x="2080" y="2552"/>
            <a:chExt cx="427" cy="231"/>
          </a:xfrm>
        </p:grpSpPr>
        <p:sp>
          <p:nvSpPr>
            <p:cNvPr id="773634" name="Rectangle 514"/>
            <p:cNvSpPr>
              <a:spLocks noChangeArrowheads="1"/>
            </p:cNvSpPr>
            <p:nvPr/>
          </p:nvSpPr>
          <p:spPr bwMode="auto">
            <a:xfrm>
              <a:off x="2104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35" name="Rectangle 515"/>
            <p:cNvSpPr>
              <a:spLocks noChangeArrowheads="1"/>
            </p:cNvSpPr>
            <p:nvPr/>
          </p:nvSpPr>
          <p:spPr bwMode="auto">
            <a:xfrm>
              <a:off x="2080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3</a:t>
              </a:r>
            </a:p>
          </p:txBody>
        </p:sp>
      </p:grpSp>
      <p:grpSp>
        <p:nvGrpSpPr>
          <p:cNvPr id="19" name="Group 516"/>
          <p:cNvGrpSpPr>
            <a:grpSpLocks/>
          </p:cNvGrpSpPr>
          <p:nvPr/>
        </p:nvGrpSpPr>
        <p:grpSpPr bwMode="auto">
          <a:xfrm>
            <a:off x="6408738" y="3432175"/>
            <a:ext cx="677862" cy="366713"/>
            <a:chOff x="3368" y="2552"/>
            <a:chExt cx="427" cy="231"/>
          </a:xfrm>
        </p:grpSpPr>
        <p:sp>
          <p:nvSpPr>
            <p:cNvPr id="773637" name="Rectangle 517"/>
            <p:cNvSpPr>
              <a:spLocks noChangeArrowheads="1"/>
            </p:cNvSpPr>
            <p:nvPr/>
          </p:nvSpPr>
          <p:spPr bwMode="auto">
            <a:xfrm>
              <a:off x="3392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38" name="Rectangle 518"/>
            <p:cNvSpPr>
              <a:spLocks noChangeArrowheads="1"/>
            </p:cNvSpPr>
            <p:nvPr/>
          </p:nvSpPr>
          <p:spPr bwMode="auto">
            <a:xfrm>
              <a:off x="3368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6</a:t>
              </a:r>
            </a:p>
          </p:txBody>
        </p:sp>
      </p:grpSp>
      <p:grpSp>
        <p:nvGrpSpPr>
          <p:cNvPr id="20" name="Group 519"/>
          <p:cNvGrpSpPr>
            <a:grpSpLocks/>
          </p:cNvGrpSpPr>
          <p:nvPr/>
        </p:nvGrpSpPr>
        <p:grpSpPr bwMode="auto">
          <a:xfrm>
            <a:off x="6408738" y="3432175"/>
            <a:ext cx="677862" cy="366713"/>
            <a:chOff x="3800" y="2552"/>
            <a:chExt cx="427" cy="231"/>
          </a:xfrm>
        </p:grpSpPr>
        <p:sp>
          <p:nvSpPr>
            <p:cNvPr id="773640" name="Rectangle 520"/>
            <p:cNvSpPr>
              <a:spLocks noChangeArrowheads="1"/>
            </p:cNvSpPr>
            <p:nvPr/>
          </p:nvSpPr>
          <p:spPr bwMode="auto">
            <a:xfrm>
              <a:off x="3824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41" name="Rectangle 521"/>
            <p:cNvSpPr>
              <a:spLocks noChangeArrowheads="1"/>
            </p:cNvSpPr>
            <p:nvPr/>
          </p:nvSpPr>
          <p:spPr bwMode="auto">
            <a:xfrm>
              <a:off x="3800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7</a:t>
              </a:r>
            </a:p>
          </p:txBody>
        </p:sp>
      </p:grpSp>
      <p:grpSp>
        <p:nvGrpSpPr>
          <p:cNvPr id="21" name="Group 522"/>
          <p:cNvGrpSpPr>
            <a:grpSpLocks/>
          </p:cNvGrpSpPr>
          <p:nvPr/>
        </p:nvGrpSpPr>
        <p:grpSpPr bwMode="auto">
          <a:xfrm>
            <a:off x="6408738" y="3432175"/>
            <a:ext cx="677862" cy="366713"/>
            <a:chOff x="4232" y="2552"/>
            <a:chExt cx="427" cy="231"/>
          </a:xfrm>
        </p:grpSpPr>
        <p:sp>
          <p:nvSpPr>
            <p:cNvPr id="773643" name="Rectangle 523"/>
            <p:cNvSpPr>
              <a:spLocks noChangeArrowheads="1"/>
            </p:cNvSpPr>
            <p:nvPr/>
          </p:nvSpPr>
          <p:spPr bwMode="auto">
            <a:xfrm>
              <a:off x="4256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44" name="Rectangle 524"/>
            <p:cNvSpPr>
              <a:spLocks noChangeArrowheads="1"/>
            </p:cNvSpPr>
            <p:nvPr/>
          </p:nvSpPr>
          <p:spPr bwMode="auto">
            <a:xfrm>
              <a:off x="4232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8</a:t>
              </a:r>
            </a:p>
          </p:txBody>
        </p:sp>
      </p:grpSp>
      <p:grpSp>
        <p:nvGrpSpPr>
          <p:cNvPr id="22" name="Group 525"/>
          <p:cNvGrpSpPr>
            <a:grpSpLocks/>
          </p:cNvGrpSpPr>
          <p:nvPr/>
        </p:nvGrpSpPr>
        <p:grpSpPr bwMode="auto">
          <a:xfrm>
            <a:off x="6408738" y="3432175"/>
            <a:ext cx="677862" cy="366713"/>
            <a:chOff x="4664" y="2552"/>
            <a:chExt cx="427" cy="231"/>
          </a:xfrm>
        </p:grpSpPr>
        <p:sp>
          <p:nvSpPr>
            <p:cNvPr id="773646" name="Rectangle 526"/>
            <p:cNvSpPr>
              <a:spLocks noChangeArrowheads="1"/>
            </p:cNvSpPr>
            <p:nvPr/>
          </p:nvSpPr>
          <p:spPr bwMode="auto">
            <a:xfrm>
              <a:off x="4688" y="2566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47" name="Rectangle 527"/>
            <p:cNvSpPr>
              <a:spLocks noChangeArrowheads="1"/>
            </p:cNvSpPr>
            <p:nvPr/>
          </p:nvSpPr>
          <p:spPr bwMode="auto">
            <a:xfrm>
              <a:off x="4664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9</a:t>
              </a:r>
            </a:p>
          </p:txBody>
        </p:sp>
      </p:grpSp>
      <p:grpSp>
        <p:nvGrpSpPr>
          <p:cNvPr id="23" name="Group 528"/>
          <p:cNvGrpSpPr>
            <a:grpSpLocks/>
          </p:cNvGrpSpPr>
          <p:nvPr/>
        </p:nvGrpSpPr>
        <p:grpSpPr bwMode="auto">
          <a:xfrm>
            <a:off x="755650" y="1985964"/>
            <a:ext cx="8032750" cy="2667000"/>
            <a:chOff x="384" y="480"/>
            <a:chExt cx="5060" cy="1680"/>
          </a:xfrm>
        </p:grpSpPr>
        <p:sp>
          <p:nvSpPr>
            <p:cNvPr id="773649" name="Rectangle 529"/>
            <p:cNvSpPr>
              <a:spLocks noChangeArrowheads="1"/>
            </p:cNvSpPr>
            <p:nvPr/>
          </p:nvSpPr>
          <p:spPr bwMode="auto">
            <a:xfrm>
              <a:off x="384" y="480"/>
              <a:ext cx="5060" cy="16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1600">
                <a:latin typeface="Helvetica Neue" charset="0"/>
              </a:endParaRPr>
            </a:p>
          </p:txBody>
        </p:sp>
        <p:sp>
          <p:nvSpPr>
            <p:cNvPr id="773650" name="Text Box 530"/>
            <p:cNvSpPr txBox="1">
              <a:spLocks noChangeArrowheads="1"/>
            </p:cNvSpPr>
            <p:nvPr/>
          </p:nvSpPr>
          <p:spPr bwMode="auto">
            <a:xfrm>
              <a:off x="456" y="501"/>
              <a:ext cx="4905" cy="1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int FindSmallest(Vector&lt;int&gt; &amp; vec, int p1, int p2) {</a:t>
              </a:r>
            </a:p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   int smallestIndex = p1;</a:t>
              </a:r>
            </a:p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   for ( int i = p1 + 1 ; i &lt;= p2 ; i++ ) {</a:t>
              </a:r>
            </a:p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      if (vec[i] &lt; vec[smallestIndex]) smallestIndex = i;</a:t>
              </a:r>
            </a:p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   }</a:t>
              </a:r>
            </a:p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   return smallestIndex;</a:t>
              </a:r>
            </a:p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}</a:t>
              </a:r>
            </a:p>
          </p:txBody>
        </p:sp>
        <p:sp>
          <p:nvSpPr>
            <p:cNvPr id="773651" name="Rectangle 531"/>
            <p:cNvSpPr>
              <a:spLocks noChangeArrowheads="1"/>
            </p:cNvSpPr>
            <p:nvPr/>
          </p:nvSpPr>
          <p:spPr bwMode="auto">
            <a:xfrm>
              <a:off x="3960" y="1816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800" b="0"/>
                <a:t>9</a:t>
              </a:r>
            </a:p>
          </p:txBody>
        </p:sp>
        <p:sp>
          <p:nvSpPr>
            <p:cNvPr id="773652" name="Text Box 532"/>
            <p:cNvSpPr txBox="1">
              <a:spLocks noChangeArrowheads="1"/>
            </p:cNvSpPr>
            <p:nvPr/>
          </p:nvSpPr>
          <p:spPr bwMode="auto">
            <a:xfrm>
              <a:off x="3936" y="1613"/>
              <a:ext cx="680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p2</a:t>
              </a:r>
            </a:p>
          </p:txBody>
        </p:sp>
        <p:sp>
          <p:nvSpPr>
            <p:cNvPr id="773653" name="Rectangle 533"/>
            <p:cNvSpPr>
              <a:spLocks noChangeArrowheads="1"/>
            </p:cNvSpPr>
            <p:nvPr/>
          </p:nvSpPr>
          <p:spPr bwMode="auto">
            <a:xfrm>
              <a:off x="4704" y="1816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54" name="Text Box 534"/>
            <p:cNvSpPr txBox="1">
              <a:spLocks noChangeArrowheads="1"/>
            </p:cNvSpPr>
            <p:nvPr/>
          </p:nvSpPr>
          <p:spPr bwMode="auto">
            <a:xfrm>
              <a:off x="4680" y="1613"/>
              <a:ext cx="752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vec</a:t>
              </a:r>
            </a:p>
          </p:txBody>
        </p:sp>
        <p:sp>
          <p:nvSpPr>
            <p:cNvPr id="773655" name="Rectangle 535"/>
            <p:cNvSpPr>
              <a:spLocks noChangeArrowheads="1"/>
            </p:cNvSpPr>
            <p:nvPr/>
          </p:nvSpPr>
          <p:spPr bwMode="auto">
            <a:xfrm>
              <a:off x="3224" y="1816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800" b="0"/>
                <a:t>0</a:t>
              </a:r>
              <a:endParaRPr lang="en-US" sz="1600">
                <a:latin typeface="Helvetica Neue" charset="0"/>
              </a:endParaRPr>
            </a:p>
          </p:txBody>
        </p:sp>
        <p:sp>
          <p:nvSpPr>
            <p:cNvPr id="773656" name="Text Box 536"/>
            <p:cNvSpPr txBox="1">
              <a:spLocks noChangeArrowheads="1"/>
            </p:cNvSpPr>
            <p:nvPr/>
          </p:nvSpPr>
          <p:spPr bwMode="auto">
            <a:xfrm>
              <a:off x="3200" y="1613"/>
              <a:ext cx="680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p1</a:t>
              </a:r>
            </a:p>
          </p:txBody>
        </p:sp>
        <p:sp>
          <p:nvSpPr>
            <p:cNvPr id="773657" name="Rectangle 537"/>
            <p:cNvSpPr>
              <a:spLocks noChangeArrowheads="1"/>
            </p:cNvSpPr>
            <p:nvPr/>
          </p:nvSpPr>
          <p:spPr bwMode="auto">
            <a:xfrm>
              <a:off x="2488" y="1816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58" name="Text Box 538"/>
            <p:cNvSpPr txBox="1">
              <a:spLocks noChangeArrowheads="1"/>
            </p:cNvSpPr>
            <p:nvPr/>
          </p:nvSpPr>
          <p:spPr bwMode="auto">
            <a:xfrm>
              <a:off x="2464" y="1613"/>
              <a:ext cx="680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i</a:t>
              </a:r>
            </a:p>
          </p:txBody>
        </p:sp>
        <p:sp>
          <p:nvSpPr>
            <p:cNvPr id="773659" name="Rectangle 539"/>
            <p:cNvSpPr>
              <a:spLocks noChangeArrowheads="1"/>
            </p:cNvSpPr>
            <p:nvPr/>
          </p:nvSpPr>
          <p:spPr bwMode="auto">
            <a:xfrm>
              <a:off x="1552" y="1816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60" name="Text Box 540"/>
            <p:cNvSpPr txBox="1">
              <a:spLocks noChangeArrowheads="1"/>
            </p:cNvSpPr>
            <p:nvPr/>
          </p:nvSpPr>
          <p:spPr bwMode="auto">
            <a:xfrm>
              <a:off x="1288" y="1613"/>
              <a:ext cx="1152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>
                  <a:latin typeface="Courier New" charset="0"/>
                </a:rPr>
                <a:t>smallestIndex</a:t>
              </a:r>
            </a:p>
          </p:txBody>
        </p:sp>
      </p:grpSp>
      <p:sp>
        <p:nvSpPr>
          <p:cNvPr id="773661" name="Rectangle 541"/>
          <p:cNvSpPr>
            <a:spLocks noChangeArrowheads="1"/>
          </p:cNvSpPr>
          <p:nvPr/>
        </p:nvSpPr>
        <p:spPr bwMode="auto">
          <a:xfrm>
            <a:off x="1238250" y="2366963"/>
            <a:ext cx="2988310" cy="2746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662" name="Rectangle 542"/>
          <p:cNvSpPr>
            <a:spLocks noChangeArrowheads="1"/>
          </p:cNvSpPr>
          <p:nvPr/>
        </p:nvSpPr>
        <p:spPr bwMode="auto">
          <a:xfrm>
            <a:off x="1238250" y="2638425"/>
            <a:ext cx="5020309" cy="2746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663" name="Rectangle 543"/>
          <p:cNvSpPr>
            <a:spLocks noChangeArrowheads="1"/>
          </p:cNvSpPr>
          <p:nvPr/>
        </p:nvSpPr>
        <p:spPr bwMode="auto">
          <a:xfrm>
            <a:off x="1987550" y="2636838"/>
            <a:ext cx="1851025" cy="2746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664" name="Rectangle 544"/>
          <p:cNvSpPr>
            <a:spLocks noChangeArrowheads="1"/>
          </p:cNvSpPr>
          <p:nvPr/>
        </p:nvSpPr>
        <p:spPr bwMode="auto">
          <a:xfrm>
            <a:off x="4075113" y="2636838"/>
            <a:ext cx="974407" cy="2746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665" name="Rectangle 545"/>
          <p:cNvSpPr>
            <a:spLocks noChangeArrowheads="1"/>
          </p:cNvSpPr>
          <p:nvPr/>
        </p:nvSpPr>
        <p:spPr bwMode="auto">
          <a:xfrm>
            <a:off x="5297488" y="2636838"/>
            <a:ext cx="483552" cy="2746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666" name="Rectangle 546"/>
          <p:cNvSpPr>
            <a:spLocks noChangeArrowheads="1"/>
          </p:cNvSpPr>
          <p:nvPr/>
        </p:nvSpPr>
        <p:spPr bwMode="auto">
          <a:xfrm>
            <a:off x="1606551" y="2906078"/>
            <a:ext cx="4052570" cy="2746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667" name="Rectangle 547"/>
          <p:cNvSpPr>
            <a:spLocks noChangeArrowheads="1"/>
          </p:cNvSpPr>
          <p:nvPr/>
        </p:nvSpPr>
        <p:spPr bwMode="auto">
          <a:xfrm>
            <a:off x="5672138" y="2907665"/>
            <a:ext cx="2364422" cy="2746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3668" name="Rectangle 548"/>
          <p:cNvSpPr>
            <a:spLocks noChangeArrowheads="1"/>
          </p:cNvSpPr>
          <p:nvPr/>
        </p:nvSpPr>
        <p:spPr bwMode="auto">
          <a:xfrm>
            <a:off x="1238250" y="3433763"/>
            <a:ext cx="2683510" cy="2746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549"/>
          <p:cNvGrpSpPr>
            <a:grpSpLocks/>
          </p:cNvGrpSpPr>
          <p:nvPr/>
        </p:nvGrpSpPr>
        <p:grpSpPr bwMode="auto">
          <a:xfrm>
            <a:off x="4243388" y="4110038"/>
            <a:ext cx="677862" cy="366712"/>
            <a:chOff x="1205" y="2552"/>
            <a:chExt cx="427" cy="231"/>
          </a:xfrm>
        </p:grpSpPr>
        <p:sp>
          <p:nvSpPr>
            <p:cNvPr id="773670" name="Rectangle 550"/>
            <p:cNvSpPr>
              <a:spLocks noChangeArrowheads="1"/>
            </p:cNvSpPr>
            <p:nvPr/>
          </p:nvSpPr>
          <p:spPr bwMode="auto">
            <a:xfrm>
              <a:off x="1229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71" name="Rectangle 551"/>
            <p:cNvSpPr>
              <a:spLocks noChangeArrowheads="1"/>
            </p:cNvSpPr>
            <p:nvPr/>
          </p:nvSpPr>
          <p:spPr bwMode="auto">
            <a:xfrm>
              <a:off x="1205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1</a:t>
              </a:r>
            </a:p>
          </p:txBody>
        </p:sp>
      </p:grpSp>
      <p:grpSp>
        <p:nvGrpSpPr>
          <p:cNvPr id="25" name="Group 552"/>
          <p:cNvGrpSpPr>
            <a:grpSpLocks/>
          </p:cNvGrpSpPr>
          <p:nvPr/>
        </p:nvGrpSpPr>
        <p:grpSpPr bwMode="auto">
          <a:xfrm>
            <a:off x="4243388" y="4110038"/>
            <a:ext cx="677862" cy="366712"/>
            <a:chOff x="1640" y="2552"/>
            <a:chExt cx="427" cy="231"/>
          </a:xfrm>
        </p:grpSpPr>
        <p:sp>
          <p:nvSpPr>
            <p:cNvPr id="773673" name="Rectangle 553"/>
            <p:cNvSpPr>
              <a:spLocks noChangeArrowheads="1"/>
            </p:cNvSpPr>
            <p:nvPr/>
          </p:nvSpPr>
          <p:spPr bwMode="auto">
            <a:xfrm>
              <a:off x="1664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74" name="Rectangle 554"/>
            <p:cNvSpPr>
              <a:spLocks noChangeArrowheads="1"/>
            </p:cNvSpPr>
            <p:nvPr/>
          </p:nvSpPr>
          <p:spPr bwMode="auto">
            <a:xfrm>
              <a:off x="1640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2</a:t>
              </a:r>
            </a:p>
          </p:txBody>
        </p:sp>
      </p:grpSp>
      <p:grpSp>
        <p:nvGrpSpPr>
          <p:cNvPr id="26" name="Group 555"/>
          <p:cNvGrpSpPr>
            <a:grpSpLocks/>
          </p:cNvGrpSpPr>
          <p:nvPr/>
        </p:nvGrpSpPr>
        <p:grpSpPr bwMode="auto">
          <a:xfrm>
            <a:off x="4243388" y="4110038"/>
            <a:ext cx="677862" cy="366712"/>
            <a:chOff x="2080" y="2552"/>
            <a:chExt cx="427" cy="231"/>
          </a:xfrm>
        </p:grpSpPr>
        <p:sp>
          <p:nvSpPr>
            <p:cNvPr id="773676" name="Rectangle 556"/>
            <p:cNvSpPr>
              <a:spLocks noChangeArrowheads="1"/>
            </p:cNvSpPr>
            <p:nvPr/>
          </p:nvSpPr>
          <p:spPr bwMode="auto">
            <a:xfrm>
              <a:off x="2104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77" name="Rectangle 557"/>
            <p:cNvSpPr>
              <a:spLocks noChangeArrowheads="1"/>
            </p:cNvSpPr>
            <p:nvPr/>
          </p:nvSpPr>
          <p:spPr bwMode="auto">
            <a:xfrm>
              <a:off x="2080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3</a:t>
              </a:r>
            </a:p>
          </p:txBody>
        </p:sp>
      </p:grpSp>
      <p:grpSp>
        <p:nvGrpSpPr>
          <p:cNvPr id="27" name="Group 558"/>
          <p:cNvGrpSpPr>
            <a:grpSpLocks/>
          </p:cNvGrpSpPr>
          <p:nvPr/>
        </p:nvGrpSpPr>
        <p:grpSpPr bwMode="auto">
          <a:xfrm>
            <a:off x="4243388" y="4110038"/>
            <a:ext cx="677862" cy="366712"/>
            <a:chOff x="2509" y="2552"/>
            <a:chExt cx="427" cy="231"/>
          </a:xfrm>
        </p:grpSpPr>
        <p:sp>
          <p:nvSpPr>
            <p:cNvPr id="773679" name="Rectangle 559"/>
            <p:cNvSpPr>
              <a:spLocks noChangeArrowheads="1"/>
            </p:cNvSpPr>
            <p:nvPr/>
          </p:nvSpPr>
          <p:spPr bwMode="auto">
            <a:xfrm>
              <a:off x="2533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80" name="Rectangle 560"/>
            <p:cNvSpPr>
              <a:spLocks noChangeArrowheads="1"/>
            </p:cNvSpPr>
            <p:nvPr/>
          </p:nvSpPr>
          <p:spPr bwMode="auto">
            <a:xfrm>
              <a:off x="2509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4</a:t>
              </a:r>
            </a:p>
          </p:txBody>
        </p:sp>
      </p:grpSp>
      <p:grpSp>
        <p:nvGrpSpPr>
          <p:cNvPr id="28" name="Group 561"/>
          <p:cNvGrpSpPr>
            <a:grpSpLocks/>
          </p:cNvGrpSpPr>
          <p:nvPr/>
        </p:nvGrpSpPr>
        <p:grpSpPr bwMode="auto">
          <a:xfrm>
            <a:off x="4243388" y="4110038"/>
            <a:ext cx="677862" cy="366712"/>
            <a:chOff x="2936" y="2552"/>
            <a:chExt cx="427" cy="231"/>
          </a:xfrm>
        </p:grpSpPr>
        <p:sp>
          <p:nvSpPr>
            <p:cNvPr id="773682" name="Rectangle 562"/>
            <p:cNvSpPr>
              <a:spLocks noChangeArrowheads="1"/>
            </p:cNvSpPr>
            <p:nvPr/>
          </p:nvSpPr>
          <p:spPr bwMode="auto">
            <a:xfrm>
              <a:off x="2960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83" name="Rectangle 563"/>
            <p:cNvSpPr>
              <a:spLocks noChangeArrowheads="1"/>
            </p:cNvSpPr>
            <p:nvPr/>
          </p:nvSpPr>
          <p:spPr bwMode="auto">
            <a:xfrm>
              <a:off x="2936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5</a:t>
              </a:r>
            </a:p>
          </p:txBody>
        </p:sp>
      </p:grpSp>
      <p:grpSp>
        <p:nvGrpSpPr>
          <p:cNvPr id="29" name="Group 564"/>
          <p:cNvGrpSpPr>
            <a:grpSpLocks/>
          </p:cNvGrpSpPr>
          <p:nvPr/>
        </p:nvGrpSpPr>
        <p:grpSpPr bwMode="auto">
          <a:xfrm>
            <a:off x="4243388" y="4110038"/>
            <a:ext cx="677862" cy="366712"/>
            <a:chOff x="3368" y="2552"/>
            <a:chExt cx="427" cy="231"/>
          </a:xfrm>
        </p:grpSpPr>
        <p:sp>
          <p:nvSpPr>
            <p:cNvPr id="773685" name="Rectangle 565"/>
            <p:cNvSpPr>
              <a:spLocks noChangeArrowheads="1"/>
            </p:cNvSpPr>
            <p:nvPr/>
          </p:nvSpPr>
          <p:spPr bwMode="auto">
            <a:xfrm>
              <a:off x="3392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86" name="Rectangle 566"/>
            <p:cNvSpPr>
              <a:spLocks noChangeArrowheads="1"/>
            </p:cNvSpPr>
            <p:nvPr/>
          </p:nvSpPr>
          <p:spPr bwMode="auto">
            <a:xfrm>
              <a:off x="3368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6</a:t>
              </a:r>
            </a:p>
          </p:txBody>
        </p:sp>
      </p:grpSp>
      <p:grpSp>
        <p:nvGrpSpPr>
          <p:cNvPr id="30" name="Group 567"/>
          <p:cNvGrpSpPr>
            <a:grpSpLocks/>
          </p:cNvGrpSpPr>
          <p:nvPr/>
        </p:nvGrpSpPr>
        <p:grpSpPr bwMode="auto">
          <a:xfrm>
            <a:off x="4243388" y="4110038"/>
            <a:ext cx="677862" cy="366712"/>
            <a:chOff x="3800" y="2552"/>
            <a:chExt cx="427" cy="231"/>
          </a:xfrm>
        </p:grpSpPr>
        <p:sp>
          <p:nvSpPr>
            <p:cNvPr id="773688" name="Rectangle 568"/>
            <p:cNvSpPr>
              <a:spLocks noChangeArrowheads="1"/>
            </p:cNvSpPr>
            <p:nvPr/>
          </p:nvSpPr>
          <p:spPr bwMode="auto">
            <a:xfrm>
              <a:off x="3824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89" name="Rectangle 569"/>
            <p:cNvSpPr>
              <a:spLocks noChangeArrowheads="1"/>
            </p:cNvSpPr>
            <p:nvPr/>
          </p:nvSpPr>
          <p:spPr bwMode="auto">
            <a:xfrm>
              <a:off x="3800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7</a:t>
              </a:r>
            </a:p>
          </p:txBody>
        </p:sp>
      </p:grpSp>
      <p:grpSp>
        <p:nvGrpSpPr>
          <p:cNvPr id="31" name="Group 570"/>
          <p:cNvGrpSpPr>
            <a:grpSpLocks/>
          </p:cNvGrpSpPr>
          <p:nvPr/>
        </p:nvGrpSpPr>
        <p:grpSpPr bwMode="auto">
          <a:xfrm>
            <a:off x="4243388" y="4110038"/>
            <a:ext cx="677862" cy="366712"/>
            <a:chOff x="4232" y="2552"/>
            <a:chExt cx="427" cy="231"/>
          </a:xfrm>
        </p:grpSpPr>
        <p:sp>
          <p:nvSpPr>
            <p:cNvPr id="773691" name="Rectangle 571"/>
            <p:cNvSpPr>
              <a:spLocks noChangeArrowheads="1"/>
            </p:cNvSpPr>
            <p:nvPr/>
          </p:nvSpPr>
          <p:spPr bwMode="auto">
            <a:xfrm>
              <a:off x="4256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92" name="Rectangle 572"/>
            <p:cNvSpPr>
              <a:spLocks noChangeArrowheads="1"/>
            </p:cNvSpPr>
            <p:nvPr/>
          </p:nvSpPr>
          <p:spPr bwMode="auto">
            <a:xfrm>
              <a:off x="4232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8</a:t>
              </a:r>
            </a:p>
          </p:txBody>
        </p:sp>
      </p:grpSp>
      <p:grpSp>
        <p:nvGrpSpPr>
          <p:cNvPr id="773575" name="Group 573"/>
          <p:cNvGrpSpPr>
            <a:grpSpLocks/>
          </p:cNvGrpSpPr>
          <p:nvPr/>
        </p:nvGrpSpPr>
        <p:grpSpPr bwMode="auto">
          <a:xfrm>
            <a:off x="4243388" y="4110038"/>
            <a:ext cx="677862" cy="366712"/>
            <a:chOff x="4664" y="2552"/>
            <a:chExt cx="427" cy="231"/>
          </a:xfrm>
        </p:grpSpPr>
        <p:sp>
          <p:nvSpPr>
            <p:cNvPr id="773694" name="Rectangle 574"/>
            <p:cNvSpPr>
              <a:spLocks noChangeArrowheads="1"/>
            </p:cNvSpPr>
            <p:nvPr/>
          </p:nvSpPr>
          <p:spPr bwMode="auto">
            <a:xfrm>
              <a:off x="4688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95" name="Rectangle 575"/>
            <p:cNvSpPr>
              <a:spLocks noChangeArrowheads="1"/>
            </p:cNvSpPr>
            <p:nvPr/>
          </p:nvSpPr>
          <p:spPr bwMode="auto">
            <a:xfrm>
              <a:off x="4664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9</a:t>
              </a:r>
            </a:p>
          </p:txBody>
        </p:sp>
      </p:grpSp>
      <p:grpSp>
        <p:nvGrpSpPr>
          <p:cNvPr id="773580" name="Group 576"/>
          <p:cNvGrpSpPr>
            <a:grpSpLocks/>
          </p:cNvGrpSpPr>
          <p:nvPr/>
        </p:nvGrpSpPr>
        <p:grpSpPr bwMode="auto">
          <a:xfrm>
            <a:off x="4243388" y="4110038"/>
            <a:ext cx="677862" cy="366712"/>
            <a:chOff x="5088" y="2552"/>
            <a:chExt cx="427" cy="231"/>
          </a:xfrm>
        </p:grpSpPr>
        <p:sp>
          <p:nvSpPr>
            <p:cNvPr id="773697" name="Rectangle 577"/>
            <p:cNvSpPr>
              <a:spLocks noChangeArrowheads="1"/>
            </p:cNvSpPr>
            <p:nvPr/>
          </p:nvSpPr>
          <p:spPr bwMode="auto">
            <a:xfrm>
              <a:off x="5112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698" name="Rectangle 578"/>
            <p:cNvSpPr>
              <a:spLocks noChangeArrowheads="1"/>
            </p:cNvSpPr>
            <p:nvPr/>
          </p:nvSpPr>
          <p:spPr bwMode="auto">
            <a:xfrm>
              <a:off x="5088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10</a:t>
              </a:r>
            </a:p>
          </p:txBody>
        </p:sp>
      </p:grpSp>
      <p:grpSp>
        <p:nvGrpSpPr>
          <p:cNvPr id="773592" name="Group 579"/>
          <p:cNvGrpSpPr>
            <a:grpSpLocks/>
          </p:cNvGrpSpPr>
          <p:nvPr/>
        </p:nvGrpSpPr>
        <p:grpSpPr bwMode="auto">
          <a:xfrm>
            <a:off x="2757488" y="4111625"/>
            <a:ext cx="677862" cy="366713"/>
            <a:chOff x="3368" y="2552"/>
            <a:chExt cx="427" cy="231"/>
          </a:xfrm>
        </p:grpSpPr>
        <p:sp>
          <p:nvSpPr>
            <p:cNvPr id="773700" name="Rectangle 580"/>
            <p:cNvSpPr>
              <a:spLocks noChangeArrowheads="1"/>
            </p:cNvSpPr>
            <p:nvPr/>
          </p:nvSpPr>
          <p:spPr bwMode="auto">
            <a:xfrm>
              <a:off x="3392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701" name="Rectangle 581"/>
            <p:cNvSpPr>
              <a:spLocks noChangeArrowheads="1"/>
            </p:cNvSpPr>
            <p:nvPr/>
          </p:nvSpPr>
          <p:spPr bwMode="auto">
            <a:xfrm>
              <a:off x="3368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0</a:t>
              </a:r>
            </a:p>
          </p:txBody>
        </p:sp>
      </p:grpSp>
      <p:grpSp>
        <p:nvGrpSpPr>
          <p:cNvPr id="773600" name="Group 582"/>
          <p:cNvGrpSpPr>
            <a:grpSpLocks/>
          </p:cNvGrpSpPr>
          <p:nvPr/>
        </p:nvGrpSpPr>
        <p:grpSpPr bwMode="auto">
          <a:xfrm>
            <a:off x="2757488" y="4111625"/>
            <a:ext cx="677862" cy="366713"/>
            <a:chOff x="1205" y="2552"/>
            <a:chExt cx="427" cy="231"/>
          </a:xfrm>
        </p:grpSpPr>
        <p:sp>
          <p:nvSpPr>
            <p:cNvPr id="773703" name="Rectangle 583"/>
            <p:cNvSpPr>
              <a:spLocks noChangeArrowheads="1"/>
            </p:cNvSpPr>
            <p:nvPr/>
          </p:nvSpPr>
          <p:spPr bwMode="auto">
            <a:xfrm>
              <a:off x="1229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704" name="Rectangle 584"/>
            <p:cNvSpPr>
              <a:spLocks noChangeArrowheads="1"/>
            </p:cNvSpPr>
            <p:nvPr/>
          </p:nvSpPr>
          <p:spPr bwMode="auto">
            <a:xfrm>
              <a:off x="1205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1</a:t>
              </a:r>
            </a:p>
          </p:txBody>
        </p:sp>
      </p:grpSp>
      <p:grpSp>
        <p:nvGrpSpPr>
          <p:cNvPr id="773603" name="Group 585"/>
          <p:cNvGrpSpPr>
            <a:grpSpLocks/>
          </p:cNvGrpSpPr>
          <p:nvPr/>
        </p:nvGrpSpPr>
        <p:grpSpPr bwMode="auto">
          <a:xfrm>
            <a:off x="2757488" y="4111625"/>
            <a:ext cx="677862" cy="366713"/>
            <a:chOff x="2080" y="2552"/>
            <a:chExt cx="427" cy="231"/>
          </a:xfrm>
        </p:grpSpPr>
        <p:sp>
          <p:nvSpPr>
            <p:cNvPr id="773706" name="Rectangle 586"/>
            <p:cNvSpPr>
              <a:spLocks noChangeArrowheads="1"/>
            </p:cNvSpPr>
            <p:nvPr/>
          </p:nvSpPr>
          <p:spPr bwMode="auto">
            <a:xfrm>
              <a:off x="2104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707" name="Rectangle 587"/>
            <p:cNvSpPr>
              <a:spLocks noChangeArrowheads="1"/>
            </p:cNvSpPr>
            <p:nvPr/>
          </p:nvSpPr>
          <p:spPr bwMode="auto">
            <a:xfrm>
              <a:off x="2080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3</a:t>
              </a:r>
            </a:p>
          </p:txBody>
        </p:sp>
      </p:grpSp>
      <p:grpSp>
        <p:nvGrpSpPr>
          <p:cNvPr id="773606" name="Group 588"/>
          <p:cNvGrpSpPr>
            <a:grpSpLocks/>
          </p:cNvGrpSpPr>
          <p:nvPr/>
        </p:nvGrpSpPr>
        <p:grpSpPr bwMode="auto">
          <a:xfrm>
            <a:off x="2757488" y="4111625"/>
            <a:ext cx="677862" cy="366713"/>
            <a:chOff x="3368" y="2552"/>
            <a:chExt cx="427" cy="231"/>
          </a:xfrm>
        </p:grpSpPr>
        <p:sp>
          <p:nvSpPr>
            <p:cNvPr id="773709" name="Rectangle 589"/>
            <p:cNvSpPr>
              <a:spLocks noChangeArrowheads="1"/>
            </p:cNvSpPr>
            <p:nvPr/>
          </p:nvSpPr>
          <p:spPr bwMode="auto">
            <a:xfrm>
              <a:off x="3392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710" name="Rectangle 590"/>
            <p:cNvSpPr>
              <a:spLocks noChangeArrowheads="1"/>
            </p:cNvSpPr>
            <p:nvPr/>
          </p:nvSpPr>
          <p:spPr bwMode="auto">
            <a:xfrm>
              <a:off x="3368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6</a:t>
              </a:r>
            </a:p>
          </p:txBody>
        </p:sp>
      </p:grpSp>
      <p:grpSp>
        <p:nvGrpSpPr>
          <p:cNvPr id="773609" name="Group 591"/>
          <p:cNvGrpSpPr>
            <a:grpSpLocks/>
          </p:cNvGrpSpPr>
          <p:nvPr/>
        </p:nvGrpSpPr>
        <p:grpSpPr bwMode="auto">
          <a:xfrm>
            <a:off x="2757488" y="4111625"/>
            <a:ext cx="677862" cy="366713"/>
            <a:chOff x="3800" y="2552"/>
            <a:chExt cx="427" cy="231"/>
          </a:xfrm>
        </p:grpSpPr>
        <p:sp>
          <p:nvSpPr>
            <p:cNvPr id="773712" name="Rectangle 592"/>
            <p:cNvSpPr>
              <a:spLocks noChangeArrowheads="1"/>
            </p:cNvSpPr>
            <p:nvPr/>
          </p:nvSpPr>
          <p:spPr bwMode="auto">
            <a:xfrm>
              <a:off x="3824" y="2582"/>
              <a:ext cx="377" cy="1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713" name="Rectangle 593"/>
            <p:cNvSpPr>
              <a:spLocks noChangeArrowheads="1"/>
            </p:cNvSpPr>
            <p:nvPr/>
          </p:nvSpPr>
          <p:spPr bwMode="auto">
            <a:xfrm>
              <a:off x="3800" y="2552"/>
              <a:ext cx="4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0"/>
                <a:t>7</a:t>
              </a:r>
            </a:p>
          </p:txBody>
        </p:sp>
      </p:grpSp>
      <p:grpSp>
        <p:nvGrpSpPr>
          <p:cNvPr id="773612" name="Group 594"/>
          <p:cNvGrpSpPr>
            <a:grpSpLocks/>
          </p:cNvGrpSpPr>
          <p:nvPr/>
        </p:nvGrpSpPr>
        <p:grpSpPr bwMode="auto">
          <a:xfrm>
            <a:off x="1230313" y="4256088"/>
            <a:ext cx="6913563" cy="857250"/>
            <a:chOff x="775" y="2681"/>
            <a:chExt cx="4355" cy="540"/>
          </a:xfrm>
        </p:grpSpPr>
        <p:sp>
          <p:nvSpPr>
            <p:cNvPr id="773715" name="Oval 595"/>
            <p:cNvSpPr>
              <a:spLocks noChangeArrowheads="1"/>
            </p:cNvSpPr>
            <p:nvPr/>
          </p:nvSpPr>
          <p:spPr bwMode="auto">
            <a:xfrm>
              <a:off x="5083" y="2681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773716" name="AutoShape 596"/>
            <p:cNvCxnSpPr>
              <a:cxnSpLocks noChangeShapeType="1"/>
              <a:stCxn id="773715" idx="4"/>
              <a:endCxn id="773542" idx="1"/>
            </p:cNvCxnSpPr>
            <p:nvPr/>
          </p:nvCxnSpPr>
          <p:spPr bwMode="auto">
            <a:xfrm rot="5400000">
              <a:off x="2695" y="809"/>
              <a:ext cx="492" cy="4331"/>
            </a:xfrm>
            <a:prstGeom prst="bentConnector4">
              <a:avLst>
                <a:gd name="adj1" fmla="val 55112"/>
                <a:gd name="adj2" fmla="val 10332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grpSp>
        <p:nvGrpSpPr>
          <p:cNvPr id="773615" name="Group 399"/>
          <p:cNvGrpSpPr>
            <a:grpSpLocks/>
          </p:cNvGrpSpPr>
          <p:nvPr/>
        </p:nvGrpSpPr>
        <p:grpSpPr bwMode="auto">
          <a:xfrm>
            <a:off x="381000" y="1066800"/>
            <a:ext cx="8534400" cy="5257800"/>
            <a:chOff x="240" y="672"/>
            <a:chExt cx="5376" cy="3312"/>
          </a:xfrm>
          <a:solidFill>
            <a:schemeClr val="bg1"/>
          </a:solidFill>
        </p:grpSpPr>
        <p:sp>
          <p:nvSpPr>
            <p:cNvPr id="773320" name="Rectangle 200"/>
            <p:cNvSpPr>
              <a:spLocks noChangeArrowheads="1"/>
            </p:cNvSpPr>
            <p:nvPr/>
          </p:nvSpPr>
          <p:spPr bwMode="auto">
            <a:xfrm>
              <a:off x="240" y="672"/>
              <a:ext cx="5376" cy="33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73618" name="Group 3"/>
            <p:cNvGrpSpPr>
              <a:grpSpLocks/>
            </p:cNvGrpSpPr>
            <p:nvPr/>
          </p:nvGrpSpPr>
          <p:grpSpPr bwMode="auto">
            <a:xfrm>
              <a:off x="824" y="3352"/>
              <a:ext cx="4224" cy="173"/>
              <a:chOff x="824" y="3059"/>
              <a:chExt cx="4224" cy="173"/>
            </a:xfrm>
            <a:grpFill/>
          </p:grpSpPr>
          <p:sp>
            <p:nvSpPr>
              <p:cNvPr id="773124" name="Text Box 4"/>
              <p:cNvSpPr txBox="1">
                <a:spLocks noChangeArrowheads="1"/>
              </p:cNvSpPr>
              <p:nvPr/>
            </p:nvSpPr>
            <p:spPr bwMode="auto">
              <a:xfrm>
                <a:off x="824" y="3059"/>
                <a:ext cx="336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/>
                  <a:t>0</a:t>
                </a:r>
                <a:endParaRPr lang="en-US" sz="1000" b="0"/>
              </a:p>
            </p:txBody>
          </p:sp>
          <p:sp>
            <p:nvSpPr>
              <p:cNvPr id="773125" name="Text Box 5"/>
              <p:cNvSpPr txBox="1">
                <a:spLocks noChangeArrowheads="1"/>
              </p:cNvSpPr>
              <p:nvPr/>
            </p:nvSpPr>
            <p:spPr bwMode="auto">
              <a:xfrm>
                <a:off x="1256" y="3059"/>
                <a:ext cx="336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/>
                  <a:t>1</a:t>
                </a:r>
                <a:endParaRPr lang="en-US" sz="1000" b="0"/>
              </a:p>
            </p:txBody>
          </p:sp>
          <p:sp>
            <p:nvSpPr>
              <p:cNvPr id="773126" name="Text Box 6"/>
              <p:cNvSpPr txBox="1">
                <a:spLocks noChangeArrowheads="1"/>
              </p:cNvSpPr>
              <p:nvPr/>
            </p:nvSpPr>
            <p:spPr bwMode="auto">
              <a:xfrm>
                <a:off x="1688" y="3059"/>
                <a:ext cx="336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/>
                  <a:t>2</a:t>
                </a:r>
                <a:endParaRPr lang="en-US" sz="1000" b="0"/>
              </a:p>
            </p:txBody>
          </p:sp>
          <p:sp>
            <p:nvSpPr>
              <p:cNvPr id="773127" name="Text Box 7"/>
              <p:cNvSpPr txBox="1">
                <a:spLocks noChangeArrowheads="1"/>
              </p:cNvSpPr>
              <p:nvPr/>
            </p:nvSpPr>
            <p:spPr bwMode="auto">
              <a:xfrm>
                <a:off x="2120" y="3059"/>
                <a:ext cx="336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/>
                  <a:t>3</a:t>
                </a:r>
                <a:endParaRPr lang="en-US" sz="1000" b="0"/>
              </a:p>
            </p:txBody>
          </p:sp>
          <p:sp>
            <p:nvSpPr>
              <p:cNvPr id="773128" name="Text Box 8"/>
              <p:cNvSpPr txBox="1">
                <a:spLocks noChangeArrowheads="1"/>
              </p:cNvSpPr>
              <p:nvPr/>
            </p:nvSpPr>
            <p:spPr bwMode="auto">
              <a:xfrm>
                <a:off x="2552" y="3059"/>
                <a:ext cx="336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/>
                  <a:t>4</a:t>
                </a:r>
                <a:endParaRPr lang="en-US" sz="1000" b="0"/>
              </a:p>
            </p:txBody>
          </p:sp>
          <p:sp>
            <p:nvSpPr>
              <p:cNvPr id="773129" name="Text Box 9"/>
              <p:cNvSpPr txBox="1">
                <a:spLocks noChangeArrowheads="1"/>
              </p:cNvSpPr>
              <p:nvPr/>
            </p:nvSpPr>
            <p:spPr bwMode="auto">
              <a:xfrm>
                <a:off x="2984" y="3059"/>
                <a:ext cx="336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/>
                  <a:t>5</a:t>
                </a:r>
                <a:endParaRPr lang="en-US" sz="1000" b="0"/>
              </a:p>
            </p:txBody>
          </p:sp>
          <p:sp>
            <p:nvSpPr>
              <p:cNvPr id="773130" name="Text Box 10"/>
              <p:cNvSpPr txBox="1">
                <a:spLocks noChangeArrowheads="1"/>
              </p:cNvSpPr>
              <p:nvPr/>
            </p:nvSpPr>
            <p:spPr bwMode="auto">
              <a:xfrm>
                <a:off x="3416" y="3059"/>
                <a:ext cx="336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/>
                  <a:t>6</a:t>
                </a:r>
                <a:endParaRPr lang="en-US" sz="1000" b="0"/>
              </a:p>
            </p:txBody>
          </p:sp>
          <p:sp>
            <p:nvSpPr>
              <p:cNvPr id="773131" name="Text Box 11"/>
              <p:cNvSpPr txBox="1">
                <a:spLocks noChangeArrowheads="1"/>
              </p:cNvSpPr>
              <p:nvPr/>
            </p:nvSpPr>
            <p:spPr bwMode="auto">
              <a:xfrm>
                <a:off x="3848" y="3059"/>
                <a:ext cx="336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/>
                  <a:t>7</a:t>
                </a:r>
                <a:endParaRPr lang="en-US" sz="1000" b="0"/>
              </a:p>
            </p:txBody>
          </p:sp>
          <p:sp>
            <p:nvSpPr>
              <p:cNvPr id="773132" name="Text Box 12"/>
              <p:cNvSpPr txBox="1">
                <a:spLocks noChangeArrowheads="1"/>
              </p:cNvSpPr>
              <p:nvPr/>
            </p:nvSpPr>
            <p:spPr bwMode="auto">
              <a:xfrm>
                <a:off x="4280" y="3059"/>
                <a:ext cx="336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/>
                  <a:t>8</a:t>
                </a:r>
                <a:endParaRPr lang="en-US" sz="1000" b="0"/>
              </a:p>
            </p:txBody>
          </p:sp>
          <p:sp>
            <p:nvSpPr>
              <p:cNvPr id="773133" name="Text Box 13"/>
              <p:cNvSpPr txBox="1">
                <a:spLocks noChangeArrowheads="1"/>
              </p:cNvSpPr>
              <p:nvPr/>
            </p:nvSpPr>
            <p:spPr bwMode="auto">
              <a:xfrm>
                <a:off x="4712" y="3059"/>
                <a:ext cx="336" cy="17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200" b="0"/>
                  <a:t>9</a:t>
                </a:r>
                <a:endParaRPr lang="en-US" sz="1000" b="0"/>
              </a:p>
            </p:txBody>
          </p:sp>
        </p:grpSp>
        <p:grpSp>
          <p:nvGrpSpPr>
            <p:cNvPr id="773621" name="Group 14"/>
            <p:cNvGrpSpPr>
              <a:grpSpLocks/>
            </p:cNvGrpSpPr>
            <p:nvPr/>
          </p:nvGrpSpPr>
          <p:grpSpPr bwMode="auto">
            <a:xfrm>
              <a:off x="777" y="3064"/>
              <a:ext cx="4318" cy="294"/>
              <a:chOff x="777" y="2771"/>
              <a:chExt cx="4318" cy="294"/>
            </a:xfrm>
            <a:grpFill/>
          </p:grpSpPr>
          <p:sp>
            <p:nvSpPr>
              <p:cNvPr id="773135" name="Rectangle 15"/>
              <p:cNvSpPr>
                <a:spLocks noChangeArrowheads="1"/>
              </p:cNvSpPr>
              <p:nvPr/>
            </p:nvSpPr>
            <p:spPr bwMode="auto">
              <a:xfrm>
                <a:off x="777" y="2771"/>
                <a:ext cx="437" cy="29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36" name="Rectangle 16"/>
              <p:cNvSpPr>
                <a:spLocks noChangeArrowheads="1"/>
              </p:cNvSpPr>
              <p:nvPr/>
            </p:nvSpPr>
            <p:spPr bwMode="auto">
              <a:xfrm>
                <a:off x="1209" y="2771"/>
                <a:ext cx="437" cy="29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37" name="Rectangle 17"/>
              <p:cNvSpPr>
                <a:spLocks noChangeArrowheads="1"/>
              </p:cNvSpPr>
              <p:nvPr/>
            </p:nvSpPr>
            <p:spPr bwMode="auto">
              <a:xfrm>
                <a:off x="1641" y="2771"/>
                <a:ext cx="437" cy="29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38" name="Rectangle 18"/>
              <p:cNvSpPr>
                <a:spLocks noChangeArrowheads="1"/>
              </p:cNvSpPr>
              <p:nvPr/>
            </p:nvSpPr>
            <p:spPr bwMode="auto">
              <a:xfrm>
                <a:off x="2073" y="2771"/>
                <a:ext cx="437" cy="29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39" name="Rectangle 19"/>
              <p:cNvSpPr>
                <a:spLocks noChangeArrowheads="1"/>
              </p:cNvSpPr>
              <p:nvPr/>
            </p:nvSpPr>
            <p:spPr bwMode="auto">
              <a:xfrm>
                <a:off x="2505" y="2771"/>
                <a:ext cx="437" cy="29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40" name="Rectangle 20"/>
              <p:cNvSpPr>
                <a:spLocks noChangeArrowheads="1"/>
              </p:cNvSpPr>
              <p:nvPr/>
            </p:nvSpPr>
            <p:spPr bwMode="auto">
              <a:xfrm>
                <a:off x="2937" y="2771"/>
                <a:ext cx="437" cy="29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41" name="Rectangle 21"/>
              <p:cNvSpPr>
                <a:spLocks noChangeArrowheads="1"/>
              </p:cNvSpPr>
              <p:nvPr/>
            </p:nvSpPr>
            <p:spPr bwMode="auto">
              <a:xfrm>
                <a:off x="3369" y="2771"/>
                <a:ext cx="437" cy="29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42" name="Rectangle 22"/>
              <p:cNvSpPr>
                <a:spLocks noChangeArrowheads="1"/>
              </p:cNvSpPr>
              <p:nvPr/>
            </p:nvSpPr>
            <p:spPr bwMode="auto">
              <a:xfrm>
                <a:off x="3801" y="2771"/>
                <a:ext cx="437" cy="29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43" name="Rectangle 23"/>
              <p:cNvSpPr>
                <a:spLocks noChangeArrowheads="1"/>
              </p:cNvSpPr>
              <p:nvPr/>
            </p:nvSpPr>
            <p:spPr bwMode="auto">
              <a:xfrm>
                <a:off x="4233" y="2771"/>
                <a:ext cx="437" cy="29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44" name="Rectangle 24"/>
              <p:cNvSpPr>
                <a:spLocks noChangeArrowheads="1"/>
              </p:cNvSpPr>
              <p:nvPr/>
            </p:nvSpPr>
            <p:spPr bwMode="auto">
              <a:xfrm>
                <a:off x="4665" y="2771"/>
                <a:ext cx="430" cy="29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73145" name="Text Box 25"/>
            <p:cNvSpPr txBox="1">
              <a:spLocks noChangeArrowheads="1"/>
            </p:cNvSpPr>
            <p:nvPr/>
          </p:nvSpPr>
          <p:spPr bwMode="auto">
            <a:xfrm>
              <a:off x="776" y="3085"/>
              <a:ext cx="429" cy="2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809</a:t>
              </a:r>
            </a:p>
          </p:txBody>
        </p:sp>
        <p:sp>
          <p:nvSpPr>
            <p:cNvPr id="773146" name="Text Box 26"/>
            <p:cNvSpPr txBox="1">
              <a:spLocks noChangeArrowheads="1"/>
            </p:cNvSpPr>
            <p:nvPr/>
          </p:nvSpPr>
          <p:spPr bwMode="auto">
            <a:xfrm>
              <a:off x="1211" y="3085"/>
              <a:ext cx="429" cy="2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503</a:t>
              </a:r>
            </a:p>
          </p:txBody>
        </p:sp>
        <p:sp>
          <p:nvSpPr>
            <p:cNvPr id="773147" name="Text Box 27"/>
            <p:cNvSpPr txBox="1">
              <a:spLocks noChangeArrowheads="1"/>
            </p:cNvSpPr>
            <p:nvPr/>
          </p:nvSpPr>
          <p:spPr bwMode="auto">
            <a:xfrm>
              <a:off x="1646" y="3085"/>
              <a:ext cx="429" cy="2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946</a:t>
              </a:r>
            </a:p>
          </p:txBody>
        </p:sp>
        <p:sp>
          <p:nvSpPr>
            <p:cNvPr id="773148" name="Text Box 28"/>
            <p:cNvSpPr txBox="1">
              <a:spLocks noChangeArrowheads="1"/>
            </p:cNvSpPr>
            <p:nvPr/>
          </p:nvSpPr>
          <p:spPr bwMode="auto">
            <a:xfrm>
              <a:off x="2073" y="3085"/>
              <a:ext cx="429" cy="2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367</a:t>
              </a:r>
            </a:p>
          </p:txBody>
        </p:sp>
        <p:sp>
          <p:nvSpPr>
            <p:cNvPr id="773149" name="Text Box 29"/>
            <p:cNvSpPr txBox="1">
              <a:spLocks noChangeArrowheads="1"/>
            </p:cNvSpPr>
            <p:nvPr/>
          </p:nvSpPr>
          <p:spPr bwMode="auto">
            <a:xfrm>
              <a:off x="2508" y="3085"/>
              <a:ext cx="429" cy="2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987</a:t>
              </a:r>
            </a:p>
          </p:txBody>
        </p:sp>
        <p:sp>
          <p:nvSpPr>
            <p:cNvPr id="773150" name="Text Box 30"/>
            <p:cNvSpPr txBox="1">
              <a:spLocks noChangeArrowheads="1"/>
            </p:cNvSpPr>
            <p:nvPr/>
          </p:nvSpPr>
          <p:spPr bwMode="auto">
            <a:xfrm>
              <a:off x="2935" y="3085"/>
              <a:ext cx="429" cy="2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838</a:t>
              </a:r>
            </a:p>
          </p:txBody>
        </p:sp>
        <p:sp>
          <p:nvSpPr>
            <p:cNvPr id="773151" name="Text Box 31"/>
            <p:cNvSpPr txBox="1">
              <a:spLocks noChangeArrowheads="1"/>
            </p:cNvSpPr>
            <p:nvPr/>
          </p:nvSpPr>
          <p:spPr bwMode="auto">
            <a:xfrm>
              <a:off x="3370" y="3085"/>
              <a:ext cx="429" cy="2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259</a:t>
              </a:r>
            </a:p>
          </p:txBody>
        </p:sp>
        <p:sp>
          <p:nvSpPr>
            <p:cNvPr id="773152" name="Text Box 32"/>
            <p:cNvSpPr txBox="1">
              <a:spLocks noChangeArrowheads="1"/>
            </p:cNvSpPr>
            <p:nvPr/>
          </p:nvSpPr>
          <p:spPr bwMode="auto">
            <a:xfrm>
              <a:off x="3805" y="3085"/>
              <a:ext cx="429" cy="2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236</a:t>
              </a:r>
            </a:p>
          </p:txBody>
        </p:sp>
        <p:sp>
          <p:nvSpPr>
            <p:cNvPr id="773153" name="Text Box 33"/>
            <p:cNvSpPr txBox="1">
              <a:spLocks noChangeArrowheads="1"/>
            </p:cNvSpPr>
            <p:nvPr/>
          </p:nvSpPr>
          <p:spPr bwMode="auto">
            <a:xfrm>
              <a:off x="4232" y="3085"/>
              <a:ext cx="429" cy="2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659</a:t>
              </a:r>
            </a:p>
          </p:txBody>
        </p:sp>
        <p:sp>
          <p:nvSpPr>
            <p:cNvPr id="773154" name="Text Box 34"/>
            <p:cNvSpPr txBox="1">
              <a:spLocks noChangeArrowheads="1"/>
            </p:cNvSpPr>
            <p:nvPr/>
          </p:nvSpPr>
          <p:spPr bwMode="auto">
            <a:xfrm>
              <a:off x="4667" y="3085"/>
              <a:ext cx="429" cy="2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361</a:t>
              </a:r>
            </a:p>
          </p:txBody>
        </p:sp>
        <p:sp>
          <p:nvSpPr>
            <p:cNvPr id="773174" name="Rectangle 54"/>
            <p:cNvSpPr>
              <a:spLocks noChangeArrowheads="1"/>
            </p:cNvSpPr>
            <p:nvPr/>
          </p:nvSpPr>
          <p:spPr bwMode="auto">
            <a:xfrm>
              <a:off x="280" y="735"/>
              <a:ext cx="5060" cy="1148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175" name="Text Box 55"/>
            <p:cNvSpPr txBox="1">
              <a:spLocks noChangeArrowheads="1"/>
            </p:cNvSpPr>
            <p:nvPr/>
          </p:nvSpPr>
          <p:spPr bwMode="auto">
            <a:xfrm>
              <a:off x="328" y="759"/>
              <a:ext cx="5016" cy="9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sz="1600" noProof="1">
                  <a:latin typeface="Courier New" charset="0"/>
                </a:rPr>
                <a:t>int main() </a:t>
              </a:r>
              <a:r>
                <a:rPr sz="1600" noProof="1" smtClean="0">
                  <a:latin typeface="Courier New" charset="0"/>
                </a:rPr>
                <a:t>{</a:t>
              </a:r>
            </a:p>
            <a:p>
              <a:pPr>
                <a:lnSpc>
                  <a:spcPct val="110000"/>
                </a:lnSpc>
              </a:pPr>
              <a:r>
                <a:rPr sz="1600" noProof="1">
                  <a:latin typeface="Courier New" charset="0"/>
                </a:rPr>
                <a:t>   Vector&lt;int&gt; vec</a:t>
              </a:r>
              <a:r>
                <a:rPr sz="900" noProof="1">
                  <a:latin typeface="Courier New" charset="0"/>
                </a:rPr>
                <a:t> </a:t>
              </a:r>
              <a:r>
                <a:rPr sz="1600" noProof="1">
                  <a:latin typeface="Courier New" charset="0"/>
                </a:rPr>
                <a:t>=</a:t>
              </a:r>
              <a:r>
                <a:rPr sz="900" noProof="1">
                  <a:latin typeface="Courier New" charset="0"/>
                </a:rPr>
                <a:t> </a:t>
              </a:r>
              <a:r>
                <a:rPr sz="1600" noProof="1">
                  <a:latin typeface="Courier New" charset="0"/>
                </a:rPr>
                <a:t>CreateTestVector();</a:t>
              </a:r>
            </a:p>
            <a:p>
              <a:pPr>
                <a:lnSpc>
                  <a:spcPct val="110000"/>
                </a:lnSpc>
              </a:pPr>
              <a:r>
                <a:rPr sz="1600" noProof="1">
                  <a:latin typeface="Courier New" charset="0"/>
                </a:rPr>
                <a:t>   Sort(vec);</a:t>
              </a:r>
            </a:p>
            <a:p>
              <a:pPr>
                <a:lnSpc>
                  <a:spcPct val="110000"/>
                </a:lnSpc>
              </a:pPr>
              <a:r>
                <a:rPr sz="1600" noProof="1">
                  <a:latin typeface="Courier New" charset="0"/>
                </a:rPr>
                <a:t>   return 0;</a:t>
              </a:r>
            </a:p>
            <a:p>
              <a:pPr>
                <a:lnSpc>
                  <a:spcPct val="110000"/>
                </a:lnSpc>
              </a:pPr>
              <a:r>
                <a:rPr sz="1600" noProof="1">
                  <a:latin typeface="Courier New" charset="0"/>
                </a:rPr>
                <a:t>}</a:t>
              </a:r>
            </a:p>
          </p:txBody>
        </p:sp>
        <p:sp>
          <p:nvSpPr>
            <p:cNvPr id="773176" name="Rectangle 56"/>
            <p:cNvSpPr>
              <a:spLocks noChangeArrowheads="1"/>
            </p:cNvSpPr>
            <p:nvPr/>
          </p:nvSpPr>
          <p:spPr bwMode="auto">
            <a:xfrm>
              <a:off x="4600" y="1528"/>
              <a:ext cx="624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177" name="Text Box 57"/>
            <p:cNvSpPr txBox="1">
              <a:spLocks noChangeArrowheads="1"/>
            </p:cNvSpPr>
            <p:nvPr/>
          </p:nvSpPr>
          <p:spPr bwMode="auto">
            <a:xfrm>
              <a:off x="4576" y="1344"/>
              <a:ext cx="752" cy="2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ourier New" charset="0"/>
                </a:rPr>
                <a:t>vec</a:t>
              </a:r>
            </a:p>
          </p:txBody>
        </p:sp>
        <p:grpSp>
          <p:nvGrpSpPr>
            <p:cNvPr id="773624" name="Group 63"/>
            <p:cNvGrpSpPr>
              <a:grpSpLocks/>
            </p:cNvGrpSpPr>
            <p:nvPr/>
          </p:nvGrpSpPr>
          <p:grpSpPr bwMode="auto">
            <a:xfrm>
              <a:off x="384" y="995"/>
              <a:ext cx="5060" cy="1503"/>
              <a:chOff x="280" y="648"/>
              <a:chExt cx="5060" cy="1503"/>
            </a:xfrm>
            <a:grpFill/>
          </p:grpSpPr>
          <p:sp>
            <p:nvSpPr>
              <p:cNvPr id="773184" name="Rectangle 64"/>
              <p:cNvSpPr>
                <a:spLocks noChangeArrowheads="1"/>
              </p:cNvSpPr>
              <p:nvPr/>
            </p:nvSpPr>
            <p:spPr bwMode="auto">
              <a:xfrm>
                <a:off x="280" y="648"/>
                <a:ext cx="5060" cy="150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85" name="Text Box 65"/>
              <p:cNvSpPr txBox="1">
                <a:spLocks noChangeArrowheads="1"/>
              </p:cNvSpPr>
              <p:nvPr/>
            </p:nvSpPr>
            <p:spPr bwMode="auto">
              <a:xfrm>
                <a:off x="352" y="672"/>
                <a:ext cx="4905" cy="107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 dirty="0">
                    <a:latin typeface="Courier New" charset="0"/>
                  </a:rPr>
                  <a:t>void </a:t>
                </a:r>
                <a:r>
                  <a:rPr lang="en-US" sz="1600" dirty="0" err="1">
                    <a:latin typeface="Courier New" charset="0"/>
                  </a:rPr>
                  <a:t>Sort(Vector</a:t>
                </a:r>
                <a:r>
                  <a:rPr lang="en-US" sz="1600" dirty="0">
                    <a:latin typeface="Courier New" charset="0"/>
                  </a:rPr>
                  <a:t>&lt;</a:t>
                </a:r>
                <a:r>
                  <a:rPr lang="en-US" sz="1600" dirty="0" err="1">
                    <a:latin typeface="Courier New" charset="0"/>
                  </a:rPr>
                  <a:t>int</a:t>
                </a:r>
                <a:r>
                  <a:rPr lang="en-US" sz="1600" dirty="0">
                    <a:latin typeface="Courier New" charset="0"/>
                  </a:rPr>
                  <a:t>&gt; &amp; </a:t>
                </a:r>
                <a:r>
                  <a:rPr lang="en-US" sz="1600" dirty="0" err="1">
                    <a:latin typeface="Courier New" charset="0"/>
                  </a:rPr>
                  <a:t>vec</a:t>
                </a:r>
                <a:r>
                  <a:rPr lang="en-US" sz="1600" dirty="0">
                    <a:latin typeface="Courier New" charset="0"/>
                  </a:rPr>
                  <a:t>) 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600" dirty="0">
                    <a:latin typeface="Courier New" charset="0"/>
                  </a:rPr>
                  <a:t>   for ( </a:t>
                </a:r>
                <a:r>
                  <a:rPr lang="en-US" sz="1600" dirty="0" err="1">
                    <a:latin typeface="Courier New" charset="0"/>
                  </a:rPr>
                  <a:t>int</a:t>
                </a:r>
                <a:r>
                  <a:rPr lang="en-US" sz="1600" dirty="0">
                    <a:latin typeface="Courier New" charset="0"/>
                  </a:rPr>
                  <a:t> </a:t>
                </a:r>
                <a:r>
                  <a:rPr lang="en-US" sz="1600" dirty="0" err="1">
                    <a:latin typeface="Courier New" charset="0"/>
                  </a:rPr>
                  <a:t>lh</a:t>
                </a:r>
                <a:r>
                  <a:rPr lang="en-US" sz="1600" dirty="0">
                    <a:latin typeface="Courier New" charset="0"/>
                  </a:rPr>
                  <a:t> = 0 ; </a:t>
                </a:r>
                <a:r>
                  <a:rPr lang="en-US" sz="1600" dirty="0" err="1">
                    <a:latin typeface="Courier New" charset="0"/>
                  </a:rPr>
                  <a:t>lh</a:t>
                </a:r>
                <a:r>
                  <a:rPr lang="en-US" sz="1600" dirty="0">
                    <a:latin typeface="Courier New" charset="0"/>
                  </a:rPr>
                  <a:t> &lt; </a:t>
                </a:r>
                <a:r>
                  <a:rPr lang="en-US" sz="1600" dirty="0" err="1">
                    <a:latin typeface="Courier New" charset="0"/>
                  </a:rPr>
                  <a:t>vec.size</a:t>
                </a:r>
                <a:r>
                  <a:rPr lang="en-US" sz="1600" dirty="0">
                    <a:latin typeface="Courier New" charset="0"/>
                  </a:rPr>
                  <a:t>() ; </a:t>
                </a:r>
                <a:r>
                  <a:rPr lang="en-US" sz="1600" dirty="0" err="1">
                    <a:latin typeface="Courier New" charset="0"/>
                  </a:rPr>
                  <a:t>lh</a:t>
                </a:r>
                <a:r>
                  <a:rPr lang="en-US" sz="1600" dirty="0">
                    <a:latin typeface="Courier New" charset="0"/>
                  </a:rPr>
                  <a:t>++ ) {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600" dirty="0">
                    <a:latin typeface="Courier New" charset="0"/>
                  </a:rPr>
                  <a:t>      </a:t>
                </a:r>
                <a:r>
                  <a:rPr lang="en-US" sz="1600" dirty="0" err="1">
                    <a:latin typeface="Courier New" charset="0"/>
                  </a:rPr>
                  <a:t>int</a:t>
                </a:r>
                <a:r>
                  <a:rPr lang="en-US" sz="1600" dirty="0">
                    <a:latin typeface="Courier New" charset="0"/>
                  </a:rPr>
                  <a:t> </a:t>
                </a:r>
                <a:r>
                  <a:rPr lang="en-US" sz="1600" dirty="0" err="1">
                    <a:latin typeface="Courier New" charset="0"/>
                  </a:rPr>
                  <a:t>rh</a:t>
                </a:r>
                <a:r>
                  <a:rPr lang="en-US" sz="1600" dirty="0">
                    <a:latin typeface="Courier New" charset="0"/>
                  </a:rPr>
                  <a:t> = </a:t>
                </a:r>
                <a:r>
                  <a:rPr lang="en-US" sz="1600" dirty="0" err="1">
                    <a:latin typeface="Courier New" charset="0"/>
                  </a:rPr>
                  <a:t>FindSmallest(vec</a:t>
                </a:r>
                <a:r>
                  <a:rPr lang="en-US" sz="1600" dirty="0">
                    <a:latin typeface="Courier New" charset="0"/>
                  </a:rPr>
                  <a:t>, </a:t>
                </a:r>
                <a:r>
                  <a:rPr lang="en-US" sz="1600" dirty="0" err="1">
                    <a:latin typeface="Courier New" charset="0"/>
                  </a:rPr>
                  <a:t>lh</a:t>
                </a:r>
                <a:r>
                  <a:rPr lang="en-US" sz="1600" dirty="0">
                    <a:latin typeface="Courier New" charset="0"/>
                  </a:rPr>
                  <a:t>, </a:t>
                </a:r>
                <a:r>
                  <a:rPr lang="en-US" sz="1600" dirty="0" err="1">
                    <a:latin typeface="Courier New" charset="0"/>
                  </a:rPr>
                  <a:t>vec.size</a:t>
                </a:r>
                <a:r>
                  <a:rPr lang="en-US" sz="1600" dirty="0">
                    <a:latin typeface="Courier New" charset="0"/>
                  </a:rPr>
                  <a:t>() - 1);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600" dirty="0">
                    <a:latin typeface="Courier New" charset="0"/>
                  </a:rPr>
                  <a:t>      </a:t>
                </a:r>
                <a:r>
                  <a:rPr lang="en-US" sz="1600" dirty="0" err="1">
                    <a:latin typeface="Courier New" charset="0"/>
                  </a:rPr>
                  <a:t>Swap(vec[lh</a:t>
                </a:r>
                <a:r>
                  <a:rPr lang="en-US" sz="1600" dirty="0">
                    <a:latin typeface="Courier New" charset="0"/>
                  </a:rPr>
                  <a:t>], </a:t>
                </a:r>
                <a:r>
                  <a:rPr lang="en-US" sz="1600" dirty="0" err="1">
                    <a:latin typeface="Courier New" charset="0"/>
                  </a:rPr>
                  <a:t>vec[rh</a:t>
                </a:r>
                <a:r>
                  <a:rPr lang="en-US" sz="1600" dirty="0">
                    <a:latin typeface="Courier New" charset="0"/>
                  </a:rPr>
                  <a:t>]);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600" dirty="0">
                    <a:latin typeface="Courier New" charset="0"/>
                  </a:rPr>
                  <a:t>   }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1600" dirty="0">
                    <a:latin typeface="Courier New" charset="0"/>
                  </a:rPr>
                  <a:t>}</a:t>
                </a:r>
              </a:p>
            </p:txBody>
          </p:sp>
          <p:sp>
            <p:nvSpPr>
              <p:cNvPr id="773186" name="Rectangle 66"/>
              <p:cNvSpPr>
                <a:spLocks noChangeArrowheads="1"/>
              </p:cNvSpPr>
              <p:nvPr/>
            </p:nvSpPr>
            <p:spPr bwMode="auto">
              <a:xfrm>
                <a:off x="3856" y="1816"/>
                <a:ext cx="624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110000"/>
                  </a:lnSpc>
                </a:pPr>
                <a:endParaRPr lang="en-GB" sz="2400" b="0"/>
              </a:p>
            </p:txBody>
          </p:sp>
          <p:sp>
            <p:nvSpPr>
              <p:cNvPr id="773187" name="Text Box 67"/>
              <p:cNvSpPr txBox="1">
                <a:spLocks noChangeArrowheads="1"/>
              </p:cNvSpPr>
              <p:nvPr/>
            </p:nvSpPr>
            <p:spPr bwMode="auto">
              <a:xfrm>
                <a:off x="3832" y="1616"/>
                <a:ext cx="680" cy="2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>
                    <a:latin typeface="Courier New" charset="0"/>
                  </a:rPr>
                  <a:t>rh</a:t>
                </a:r>
              </a:p>
            </p:txBody>
          </p:sp>
          <p:sp>
            <p:nvSpPr>
              <p:cNvPr id="773188" name="Rectangle 68"/>
              <p:cNvSpPr>
                <a:spLocks noChangeArrowheads="1"/>
              </p:cNvSpPr>
              <p:nvPr/>
            </p:nvSpPr>
            <p:spPr bwMode="auto">
              <a:xfrm>
                <a:off x="4600" y="1816"/>
                <a:ext cx="624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89" name="Text Box 69"/>
              <p:cNvSpPr txBox="1">
                <a:spLocks noChangeArrowheads="1"/>
              </p:cNvSpPr>
              <p:nvPr/>
            </p:nvSpPr>
            <p:spPr bwMode="auto">
              <a:xfrm>
                <a:off x="4576" y="1616"/>
                <a:ext cx="752" cy="2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>
                    <a:latin typeface="Courier New" charset="0"/>
                  </a:rPr>
                  <a:t>vec</a:t>
                </a:r>
              </a:p>
            </p:txBody>
          </p:sp>
          <p:sp>
            <p:nvSpPr>
              <p:cNvPr id="773190" name="Rectangle 70"/>
              <p:cNvSpPr>
                <a:spLocks noChangeArrowheads="1"/>
              </p:cNvSpPr>
              <p:nvPr/>
            </p:nvSpPr>
            <p:spPr bwMode="auto">
              <a:xfrm>
                <a:off x="3120" y="1816"/>
                <a:ext cx="624" cy="24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3191" name="Text Box 71"/>
              <p:cNvSpPr txBox="1">
                <a:spLocks noChangeArrowheads="1"/>
              </p:cNvSpPr>
              <p:nvPr/>
            </p:nvSpPr>
            <p:spPr bwMode="auto">
              <a:xfrm>
                <a:off x="3096" y="1632"/>
                <a:ext cx="680" cy="22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600">
                    <a:latin typeface="Courier New" charset="0"/>
                  </a:rPr>
                  <a:t>lh</a:t>
                </a:r>
              </a:p>
            </p:txBody>
          </p:sp>
        </p:grpSp>
        <p:grpSp>
          <p:nvGrpSpPr>
            <p:cNvPr id="773627" name="Group 75"/>
            <p:cNvGrpSpPr>
              <a:grpSpLocks/>
            </p:cNvGrpSpPr>
            <p:nvPr/>
          </p:nvGrpSpPr>
          <p:grpSpPr bwMode="auto">
            <a:xfrm>
              <a:off x="776" y="2251"/>
              <a:ext cx="4279" cy="966"/>
              <a:chOff x="776" y="2251"/>
              <a:chExt cx="4279" cy="966"/>
            </a:xfrm>
            <a:grpFill/>
          </p:grpSpPr>
          <p:sp>
            <p:nvSpPr>
              <p:cNvPr id="773196" name="Oval 76"/>
              <p:cNvSpPr>
                <a:spLocks noChangeArrowheads="1"/>
              </p:cNvSpPr>
              <p:nvPr/>
            </p:nvSpPr>
            <p:spPr bwMode="auto">
              <a:xfrm>
                <a:off x="5008" y="2251"/>
                <a:ext cx="47" cy="47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773197" name="AutoShape 77"/>
              <p:cNvCxnSpPr>
                <a:cxnSpLocks noChangeShapeType="1"/>
                <a:stCxn id="773196" idx="4"/>
                <a:endCxn id="773145" idx="1"/>
              </p:cNvCxnSpPr>
              <p:nvPr/>
            </p:nvCxnSpPr>
            <p:spPr bwMode="auto">
              <a:xfrm rot="5400000">
                <a:off x="2444" y="630"/>
                <a:ext cx="919" cy="4256"/>
              </a:xfrm>
              <a:prstGeom prst="bentConnector4">
                <a:avLst>
                  <a:gd name="adj1" fmla="val 55225"/>
                  <a:gd name="adj2" fmla="val 103384"/>
                </a:avLst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</p:cxnSp>
        </p:grpSp>
      </p:grpSp>
      <p:sp>
        <p:nvSpPr>
          <p:cNvPr id="25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Selection Sort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831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"/>
                            </p:stCondLst>
                            <p:childTnLst>
                              <p:par>
                                <p:cTn id="3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500"/>
                            </p:stCondLst>
                            <p:childTnLst>
                              <p:par>
                                <p:cTn id="3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023 C 0.04497 0.01366 0.17501 0.08148 0.26251 0.08148 C 0.35001 0.08148 0.47171 0.01713 0.52674 0.00023 " pathEditMode="relative" rAng="0" ptsTypes="aaa">
                                      <p:cBhvr>
                                        <p:cTn id="333" dur="1000" fill="hold"/>
                                        <p:tgtEl>
                                          <p:spTgt spid="773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00" y="4100"/>
                                    </p:animMotion>
                                  </p:childTnLst>
                                </p:cTn>
                              </p:par>
                              <p:par>
                                <p:cTn id="3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-0.00162 C -0.04739 -0.01458 -0.17586 -0.08009 -0.2625 -0.07963 C -0.34913 -0.07917 -0.47014 -0.01597 -0.52482 0.00069 " pathEditMode="relative" rAng="0" ptsTypes="aaa">
                                      <p:cBhvr>
                                        <p:cTn id="335" dur="1000" fill="hold"/>
                                        <p:tgtEl>
                                          <p:spTgt spid="7735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0" y="-3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62 C 0.06284 0.03912 0.12604 0.07963 0.18871 0.07986 C 0.25138 0.08009 0.33715 0.0169 0.37621 0.00023 " pathEditMode="relative" rAng="0" ptsTypes="aaa">
                                      <p:cBhvr>
                                        <p:cTn id="370" dur="1000" fill="hold"/>
                                        <p:tgtEl>
                                          <p:spTgt spid="7735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0" y="4100"/>
                                    </p:animMotion>
                                  </p:childTnLst>
                                </p:cTn>
                              </p:par>
                              <p:par>
                                <p:cTn id="3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022E-16 C -0.06146 -0.03981 -0.12239 -0.07986 -0.18472 -0.07963 C -0.24705 -0.0794 -0.33489 -0.01597 -0.3743 0.00069 " pathEditMode="relative" rAng="0" ptsTypes="aaa">
                                      <p:cBhvr>
                                        <p:cTn id="372" dur="1000" fill="hold"/>
                                        <p:tgtEl>
                                          <p:spTgt spid="773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00" y="-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000"/>
                            </p:stCondLst>
                            <p:childTnLst>
                              <p:par>
                                <p:cTn id="37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0.00023 C 0.04166 0.01366 0.17152 0.08148 0.2592 0.08148 C 0.34687 0.08148 0.46909 0.01713 0.5243 0.00023 " pathEditMode="relative" rAng="0" ptsTypes="aaa">
                                      <p:cBhvr>
                                        <p:cTn id="407" dur="1000" fill="hold"/>
                                        <p:tgtEl>
                                          <p:spTgt spid="773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0" y="4100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6 -0.00301 C -0.04671 -0.01597 -0.17605 -0.07986 -0.2625 -0.07917 C -0.34896 -0.07847 -0.46737 -0.01597 -0.52136 0.00069 " pathEditMode="relative" rAng="0" ptsTypes="aaa">
                                      <p:cBhvr>
                                        <p:cTn id="409" dur="1000" fill="hold"/>
                                        <p:tgtEl>
                                          <p:spTgt spid="7735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00" y="-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C 0.02604 0.02685 0.05121 0.05347 0.07639 0.05371 C 0.10156 0.05394 0.13576 0.01273 0.15139 0.00209 " pathEditMode="relative" rAng="0" ptsTypes="aaa">
                                      <p:cBhvr>
                                        <p:cTn id="479" dur="1000" fill="hold"/>
                                        <p:tgtEl>
                                          <p:spTgt spid="773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0" y="2700"/>
                                    </p:animMotion>
                                  </p:childTnLst>
                                </p:cTn>
                              </p:par>
                              <p:par>
                                <p:cTn id="4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204 0.00023 C 0.35885 -0.0088 0.31892 -0.0537 0.29427 -0.0537 C 0.26961 -0.0537 0.23906 -0.01065 0.22448 0.00069 " pathEditMode="relative" rAng="0" ptsTypes="aaa">
                                      <p:cBhvr>
                                        <p:cTn id="481" dur="1000" fill="hold"/>
                                        <p:tgtEl>
                                          <p:spTgt spid="7735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0" y="-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1000"/>
                            </p:stCondLst>
                            <p:childTnLst>
                              <p:par>
                                <p:cTn id="48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-0.00162 C 0.01667 0.00787 0.07483 0.05556 0.11302 0.05579 C 0.15122 0.05602 0.20313 0.01181 0.22691 0.00023 " pathEditMode="relative" rAng="0" ptsTypes="aaa">
                                      <p:cBhvr>
                                        <p:cTn id="516" dur="1000" fill="hold"/>
                                        <p:tgtEl>
                                          <p:spTgt spid="773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00" y="2900"/>
                                    </p:animMotion>
                                  </p:childTnLst>
                                </p:cTn>
                              </p:par>
                              <p:par>
                                <p:cTn id="5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23 C -0.0217 -0.01157 -0.07812 -0.07037 -0.11528 -0.07037 C -0.15244 -0.07037 -0.20209 -0.01412 -0.225 0.00069 " pathEditMode="relative" rAng="0" ptsTypes="aaa">
                                      <p:cBhvr>
                                        <p:cTn id="518" dur="1000" fill="hold"/>
                                        <p:tgtEl>
                                          <p:spTgt spid="773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0" y="-3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1000"/>
                            </p:stCondLst>
                            <p:childTnLst>
                              <p:par>
                                <p:cTn id="5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687 0.00023 C 0.15295 0.00486 0.17187 0.02847 0.18437 0.02847 C 0.19687 0.02847 0.21406 0.00602 0.22187 0.00023 " pathEditMode="relative" rAng="0" ptsTypes="aaa">
                                      <p:cBhvr>
                                        <p:cTn id="553" dur="1000" fill="hold"/>
                                        <p:tgtEl>
                                          <p:spTgt spid="773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0" y="1400"/>
                                    </p:animMotion>
                                  </p:childTnLst>
                                </p:cTn>
                              </p:par>
                              <p:par>
                                <p:cTn id="5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57 1.11022E-16 C 0.51632 -0.00694 0.4974 -0.04236 0.48507 -0.04236 C 0.47275 -0.04236 0.45643 -0.00856 0.44896 0.00023 " pathEditMode="relative" rAng="0" ptsTypes="aaa">
                                      <p:cBhvr>
                                        <p:cTn id="555" dur="1000" fill="hold"/>
                                        <p:tgtEl>
                                          <p:spTgt spid="7735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-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5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87 -0.00162 C 0.22865 0.00509 0.24878 0.03866 0.26146 0.03889 C 0.27413 0.03912 0.29062 0.00833 0.29826 0.00023 " pathEditMode="relative" rAng="0" ptsTypes="aaa">
                                      <p:cBhvr>
                                        <p:cTn id="592" dur="1000" fill="hold"/>
                                        <p:tgtEl>
                                          <p:spTgt spid="773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0" y="2000"/>
                                    </p:animMotion>
                                  </p:childTnLst>
                                </p:cTn>
                              </p:par>
                              <p:par>
                                <p:cTn id="5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274 0.00023 C 0.21702 -0.00556 0.2007 -0.03704 0.1882 -0.03704 C 0.1757 -0.03704 0.15643 -0.00718 0.14809 0.00069 " pathEditMode="relative" rAng="0" ptsTypes="aaa">
                                      <p:cBhvr>
                                        <p:cTn id="594" dur="1000" fill="hold"/>
                                        <p:tgtEl>
                                          <p:spTgt spid="773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-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1000"/>
                            </p:stCondLst>
                            <p:childTnLst>
                              <p:par>
                                <p:cTn id="596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49 0.00023 C 0.30208 0.00625 0.32378 0.03704 0.33681 0.03704 C 0.34983 0.03704 0.36562 0.00787 0.37326 0.00023 " pathEditMode="relative" rAng="0" ptsTypes="aaa">
                                      <p:cBhvr>
                                        <p:cTn id="633" dur="1000" fill="hold"/>
                                        <p:tgtEl>
                                          <p:spTgt spid="773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1800"/>
                                    </p:animMotion>
                                  </p:childTnLst>
                                </p:cTn>
                              </p:par>
                              <p:par>
                                <p:cTn id="63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152 0.00023 C 0.5158 -0.00648 0.49878 -0.03866 0.4868 -0.03866 C 0.47482 -0.03866 0.45764 -0.00741 0.45 0.00069 " pathEditMode="relative" rAng="0" ptsTypes="aaa">
                                      <p:cBhvr>
                                        <p:cTn id="635" dur="1000" fill="hold"/>
                                        <p:tgtEl>
                                          <p:spTgt spid="773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-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000"/>
                            </p:stCondLst>
                            <p:childTnLst>
                              <p:par>
                                <p:cTn id="63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00"/>
                            </p:stCondLst>
                            <p:childTnLst>
                              <p:par>
                                <p:cTn id="7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542" grpId="0"/>
      <p:bldP spid="773542" grpId="1"/>
      <p:bldP spid="773543" grpId="0"/>
      <p:bldP spid="773543" grpId="1"/>
      <p:bldP spid="773544" grpId="0"/>
      <p:bldP spid="773544" grpId="1"/>
      <p:bldP spid="773546" grpId="0"/>
      <p:bldP spid="773546" grpId="1"/>
      <p:bldP spid="773546" grpId="2"/>
      <p:bldP spid="773546" grpId="3"/>
      <p:bldP spid="773548" grpId="0"/>
      <p:bldP spid="773549" grpId="0"/>
      <p:bldP spid="773551" grpId="0"/>
      <p:bldP spid="773578" grpId="0" animBg="1"/>
      <p:bldP spid="773579" grpId="0" animBg="1"/>
      <p:bldP spid="773589" grpId="0" animBg="1"/>
      <p:bldP spid="773590" grpId="0" animBg="1"/>
      <p:bldP spid="773591" grpId="0" animBg="1"/>
      <p:bldP spid="773591" grpId="1" animBg="1"/>
      <p:bldP spid="773591" grpId="2" animBg="1"/>
      <p:bldP spid="773591" grpId="3" animBg="1"/>
      <p:bldP spid="773591" grpId="4" animBg="1"/>
      <p:bldP spid="773591" grpId="5" animBg="1"/>
      <p:bldP spid="773591" grpId="6" animBg="1"/>
      <p:bldP spid="773591" grpId="7" animBg="1"/>
      <p:bldP spid="773591" grpId="8" animBg="1"/>
      <p:bldP spid="773591" grpId="9" animBg="1"/>
      <p:bldP spid="773595" grpId="0" animBg="1"/>
      <p:bldP spid="773595" grpId="1" animBg="1"/>
      <p:bldP spid="773595" grpId="2" animBg="1"/>
      <p:bldP spid="773595" grpId="3" animBg="1"/>
      <p:bldP spid="773595" grpId="4" animBg="1"/>
      <p:bldP spid="773595" grpId="5" animBg="1"/>
      <p:bldP spid="773595" grpId="6" animBg="1"/>
      <p:bldP spid="773595" grpId="7" animBg="1"/>
      <p:bldP spid="773595" grpId="8" animBg="1"/>
      <p:bldP spid="773595" grpId="9" animBg="1"/>
      <p:bldP spid="773596" grpId="0" animBg="1"/>
      <p:bldP spid="773597" grpId="0" animBg="1"/>
      <p:bldP spid="773597" grpId="1" animBg="1"/>
      <p:bldP spid="773597" grpId="2" animBg="1"/>
      <p:bldP spid="773597" grpId="3" animBg="1"/>
      <p:bldP spid="773597" grpId="4" animBg="1"/>
      <p:bldP spid="773597" grpId="5" animBg="1"/>
      <p:bldP spid="773597" grpId="6" animBg="1"/>
      <p:bldP spid="773597" grpId="7" animBg="1"/>
      <p:bldP spid="773597" grpId="8" animBg="1"/>
      <p:bldP spid="773597" grpId="9" animBg="1"/>
      <p:bldP spid="773598" grpId="0" animBg="1"/>
      <p:bldP spid="773599" grpId="0" animBg="1"/>
      <p:bldP spid="773599" grpId="1" animBg="1"/>
      <p:bldP spid="773599" grpId="2" animBg="1"/>
      <p:bldP spid="773599" grpId="3" animBg="1"/>
      <p:bldP spid="773599" grpId="4" animBg="1"/>
      <p:bldP spid="773599" grpId="5" animBg="1"/>
      <p:bldP spid="773599" grpId="6" animBg="1"/>
      <p:bldP spid="773599" grpId="7" animBg="1"/>
      <p:bldP spid="773599" grpId="8" animBg="1"/>
      <p:bldP spid="773599" grpId="9" animBg="1"/>
      <p:bldP spid="773661" grpId="0" animBg="1"/>
      <p:bldP spid="773662" grpId="0" animBg="1"/>
      <p:bldP spid="773663" grpId="0" animBg="1"/>
      <p:bldP spid="773664" grpId="0" animBg="1"/>
      <p:bldP spid="773664" grpId="1" animBg="1"/>
      <p:bldP spid="773664" grpId="2" animBg="1"/>
      <p:bldP spid="773664" grpId="3" animBg="1"/>
      <p:bldP spid="773664" grpId="4" animBg="1"/>
      <p:bldP spid="773664" grpId="5" animBg="1"/>
      <p:bldP spid="773664" grpId="6" animBg="1"/>
      <p:bldP spid="773664" grpId="7" animBg="1"/>
      <p:bldP spid="773664" grpId="8" animBg="1"/>
      <p:bldP spid="773664" grpId="9" animBg="1"/>
      <p:bldP spid="773665" grpId="0" animBg="1"/>
      <p:bldP spid="773665" grpId="1" animBg="1"/>
      <p:bldP spid="773665" grpId="2" animBg="1"/>
      <p:bldP spid="773665" grpId="3" animBg="1"/>
      <p:bldP spid="773665" grpId="4" animBg="1"/>
      <p:bldP spid="773665" grpId="5" animBg="1"/>
      <p:bldP spid="773665" grpId="6" animBg="1"/>
      <p:bldP spid="773665" grpId="7" animBg="1"/>
      <p:bldP spid="773665" grpId="8" animBg="1"/>
      <p:bldP spid="773666" grpId="0" animBg="1"/>
      <p:bldP spid="773666" grpId="1" animBg="1"/>
      <p:bldP spid="773666" grpId="2" animBg="1"/>
      <p:bldP spid="773666" grpId="3" animBg="1"/>
      <p:bldP spid="773666" grpId="4" animBg="1"/>
      <p:bldP spid="773666" grpId="5" animBg="1"/>
      <p:bldP spid="773666" grpId="6" animBg="1"/>
      <p:bldP spid="773666" grpId="7" animBg="1"/>
      <p:bldP spid="773666" grpId="8" animBg="1"/>
      <p:bldP spid="773667" grpId="0" animBg="1"/>
      <p:bldP spid="773667" grpId="1" animBg="1"/>
      <p:bldP spid="773667" grpId="2" animBg="1"/>
      <p:bldP spid="773667" grpId="3" animBg="1"/>
      <p:bldP spid="7736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www.teamgauss.com/225px-Carl_Friedrich_Gau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17516"/>
            <a:ext cx="3036092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Gauss Summation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91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6217" y="0"/>
            <a:ext cx="13487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63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http://cdn.okmagazine.com/wp-content/uploads/2010/02/Charlie_Sheen_Feb5newsn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49" y="1834197"/>
            <a:ext cx="3631051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movie-gazette.com/images/gallery/albums/People/robert+de+ni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5791"/>
            <a:ext cx="28956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://www.teamgauss.com/225px-Carl_Friedrich_Gau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17516"/>
            <a:ext cx="3036092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Gauss Summation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434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glogster.com/media/5/31/10/30/31103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600200"/>
            <a:ext cx="9159240" cy="929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25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Selection Sort Complexity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705100"/>
            <a:ext cx="3175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8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1143000" y="3498849"/>
            <a:ext cx="6858000" cy="704850"/>
            <a:chOff x="816" y="1200"/>
            <a:chExt cx="4320" cy="444"/>
          </a:xfrm>
        </p:grpSpPr>
        <p:sp>
          <p:nvSpPr>
            <p:cNvPr id="781316" name="Text Box 5"/>
            <p:cNvSpPr txBox="1">
              <a:spLocks noChangeArrowheads="1"/>
            </p:cNvSpPr>
            <p:nvPr/>
          </p:nvSpPr>
          <p:spPr bwMode="auto">
            <a:xfrm>
              <a:off x="864" y="147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0</a:t>
              </a:r>
              <a:endParaRPr lang="en-US" sz="1000" b="0"/>
            </a:p>
          </p:txBody>
        </p:sp>
        <p:sp>
          <p:nvSpPr>
            <p:cNvPr id="781317" name="Text Box 6"/>
            <p:cNvSpPr txBox="1">
              <a:spLocks noChangeArrowheads="1"/>
            </p:cNvSpPr>
            <p:nvPr/>
          </p:nvSpPr>
          <p:spPr bwMode="auto">
            <a:xfrm>
              <a:off x="1296" y="147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1</a:t>
              </a:r>
              <a:endParaRPr lang="en-US" sz="1000" b="0"/>
            </a:p>
          </p:txBody>
        </p:sp>
        <p:sp>
          <p:nvSpPr>
            <p:cNvPr id="781318" name="Text Box 7"/>
            <p:cNvSpPr txBox="1">
              <a:spLocks noChangeArrowheads="1"/>
            </p:cNvSpPr>
            <p:nvPr/>
          </p:nvSpPr>
          <p:spPr bwMode="auto">
            <a:xfrm>
              <a:off x="1728" y="147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2</a:t>
              </a:r>
              <a:endParaRPr lang="en-US" sz="1000" b="0"/>
            </a:p>
          </p:txBody>
        </p:sp>
        <p:sp>
          <p:nvSpPr>
            <p:cNvPr id="781319" name="Text Box 8"/>
            <p:cNvSpPr txBox="1">
              <a:spLocks noChangeArrowheads="1"/>
            </p:cNvSpPr>
            <p:nvPr/>
          </p:nvSpPr>
          <p:spPr bwMode="auto">
            <a:xfrm>
              <a:off x="2160" y="147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3</a:t>
              </a:r>
              <a:endParaRPr lang="en-US" sz="1000" b="0"/>
            </a:p>
          </p:txBody>
        </p:sp>
        <p:sp>
          <p:nvSpPr>
            <p:cNvPr id="781320" name="Text Box 9"/>
            <p:cNvSpPr txBox="1">
              <a:spLocks noChangeArrowheads="1"/>
            </p:cNvSpPr>
            <p:nvPr/>
          </p:nvSpPr>
          <p:spPr bwMode="auto">
            <a:xfrm>
              <a:off x="2592" y="147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4</a:t>
              </a:r>
              <a:endParaRPr lang="en-US" sz="1000" b="0"/>
            </a:p>
          </p:txBody>
        </p:sp>
        <p:sp>
          <p:nvSpPr>
            <p:cNvPr id="781321" name="Rectangle 16"/>
            <p:cNvSpPr>
              <a:spLocks noChangeArrowheads="1"/>
            </p:cNvSpPr>
            <p:nvPr/>
          </p:nvSpPr>
          <p:spPr bwMode="auto">
            <a:xfrm>
              <a:off x="817" y="120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22" name="Rectangle 17"/>
            <p:cNvSpPr>
              <a:spLocks noChangeArrowheads="1"/>
            </p:cNvSpPr>
            <p:nvPr/>
          </p:nvSpPr>
          <p:spPr bwMode="auto">
            <a:xfrm>
              <a:off x="1249" y="120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23" name="Rectangle 18"/>
            <p:cNvSpPr>
              <a:spLocks noChangeArrowheads="1"/>
            </p:cNvSpPr>
            <p:nvPr/>
          </p:nvSpPr>
          <p:spPr bwMode="auto">
            <a:xfrm>
              <a:off x="1681" y="120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24" name="Rectangle 19"/>
            <p:cNvSpPr>
              <a:spLocks noChangeArrowheads="1"/>
            </p:cNvSpPr>
            <p:nvPr/>
          </p:nvSpPr>
          <p:spPr bwMode="auto">
            <a:xfrm>
              <a:off x="2113" y="120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25" name="Rectangle 20"/>
            <p:cNvSpPr>
              <a:spLocks noChangeArrowheads="1"/>
            </p:cNvSpPr>
            <p:nvPr/>
          </p:nvSpPr>
          <p:spPr bwMode="auto">
            <a:xfrm>
              <a:off x="2545" y="120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26" name="Text Box 26"/>
            <p:cNvSpPr txBox="1">
              <a:spLocks noChangeArrowheads="1"/>
            </p:cNvSpPr>
            <p:nvPr/>
          </p:nvSpPr>
          <p:spPr bwMode="auto">
            <a:xfrm>
              <a:off x="816" y="121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809</a:t>
              </a:r>
            </a:p>
          </p:txBody>
        </p:sp>
        <p:sp>
          <p:nvSpPr>
            <p:cNvPr id="781327" name="Text Box 27"/>
            <p:cNvSpPr txBox="1">
              <a:spLocks noChangeArrowheads="1"/>
            </p:cNvSpPr>
            <p:nvPr/>
          </p:nvSpPr>
          <p:spPr bwMode="auto">
            <a:xfrm>
              <a:off x="1251" y="121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503</a:t>
              </a:r>
            </a:p>
          </p:txBody>
        </p:sp>
        <p:sp>
          <p:nvSpPr>
            <p:cNvPr id="781328" name="Text Box 28"/>
            <p:cNvSpPr txBox="1">
              <a:spLocks noChangeArrowheads="1"/>
            </p:cNvSpPr>
            <p:nvPr/>
          </p:nvSpPr>
          <p:spPr bwMode="auto">
            <a:xfrm>
              <a:off x="1686" y="121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946</a:t>
              </a:r>
            </a:p>
          </p:txBody>
        </p:sp>
        <p:sp>
          <p:nvSpPr>
            <p:cNvPr id="781329" name="Text Box 29"/>
            <p:cNvSpPr txBox="1">
              <a:spLocks noChangeArrowheads="1"/>
            </p:cNvSpPr>
            <p:nvPr/>
          </p:nvSpPr>
          <p:spPr bwMode="auto">
            <a:xfrm>
              <a:off x="2113" y="121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367</a:t>
              </a:r>
            </a:p>
          </p:txBody>
        </p:sp>
        <p:sp>
          <p:nvSpPr>
            <p:cNvPr id="781330" name="Text Box 30"/>
            <p:cNvSpPr txBox="1">
              <a:spLocks noChangeArrowheads="1"/>
            </p:cNvSpPr>
            <p:nvPr/>
          </p:nvSpPr>
          <p:spPr bwMode="auto">
            <a:xfrm>
              <a:off x="2548" y="121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987</a:t>
              </a:r>
            </a:p>
          </p:txBody>
        </p:sp>
        <p:sp>
          <p:nvSpPr>
            <p:cNvPr id="781331" name="Text Box 10"/>
            <p:cNvSpPr txBox="1">
              <a:spLocks noChangeArrowheads="1"/>
            </p:cNvSpPr>
            <p:nvPr/>
          </p:nvSpPr>
          <p:spPr bwMode="auto">
            <a:xfrm>
              <a:off x="3024" y="147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5</a:t>
              </a:r>
              <a:endParaRPr lang="en-US" sz="1000" b="0"/>
            </a:p>
          </p:txBody>
        </p:sp>
        <p:sp>
          <p:nvSpPr>
            <p:cNvPr id="781332" name="Text Box 11"/>
            <p:cNvSpPr txBox="1">
              <a:spLocks noChangeArrowheads="1"/>
            </p:cNvSpPr>
            <p:nvPr/>
          </p:nvSpPr>
          <p:spPr bwMode="auto">
            <a:xfrm>
              <a:off x="3456" y="147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6</a:t>
              </a:r>
              <a:endParaRPr lang="en-US" sz="1000" b="0"/>
            </a:p>
          </p:txBody>
        </p:sp>
        <p:sp>
          <p:nvSpPr>
            <p:cNvPr id="781333" name="Text Box 12"/>
            <p:cNvSpPr txBox="1">
              <a:spLocks noChangeArrowheads="1"/>
            </p:cNvSpPr>
            <p:nvPr/>
          </p:nvSpPr>
          <p:spPr bwMode="auto">
            <a:xfrm>
              <a:off x="3888" y="147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7</a:t>
              </a:r>
              <a:endParaRPr lang="en-US" sz="1000" b="0"/>
            </a:p>
          </p:txBody>
        </p:sp>
        <p:sp>
          <p:nvSpPr>
            <p:cNvPr id="781334" name="Text Box 13"/>
            <p:cNvSpPr txBox="1">
              <a:spLocks noChangeArrowheads="1"/>
            </p:cNvSpPr>
            <p:nvPr/>
          </p:nvSpPr>
          <p:spPr bwMode="auto">
            <a:xfrm>
              <a:off x="4320" y="147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8</a:t>
              </a:r>
              <a:endParaRPr lang="en-US" sz="1000" b="0"/>
            </a:p>
          </p:txBody>
        </p:sp>
        <p:sp>
          <p:nvSpPr>
            <p:cNvPr id="781335" name="Text Box 14"/>
            <p:cNvSpPr txBox="1">
              <a:spLocks noChangeArrowheads="1"/>
            </p:cNvSpPr>
            <p:nvPr/>
          </p:nvSpPr>
          <p:spPr bwMode="auto">
            <a:xfrm>
              <a:off x="4752" y="147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9</a:t>
              </a:r>
              <a:endParaRPr lang="en-US" sz="1000" b="0"/>
            </a:p>
          </p:txBody>
        </p:sp>
        <p:sp>
          <p:nvSpPr>
            <p:cNvPr id="781336" name="Rectangle 21"/>
            <p:cNvSpPr>
              <a:spLocks noChangeArrowheads="1"/>
            </p:cNvSpPr>
            <p:nvPr/>
          </p:nvSpPr>
          <p:spPr bwMode="auto">
            <a:xfrm>
              <a:off x="2977" y="120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37" name="Rectangle 22"/>
            <p:cNvSpPr>
              <a:spLocks noChangeArrowheads="1"/>
            </p:cNvSpPr>
            <p:nvPr/>
          </p:nvSpPr>
          <p:spPr bwMode="auto">
            <a:xfrm>
              <a:off x="3409" y="120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38" name="Rectangle 23"/>
            <p:cNvSpPr>
              <a:spLocks noChangeArrowheads="1"/>
            </p:cNvSpPr>
            <p:nvPr/>
          </p:nvSpPr>
          <p:spPr bwMode="auto">
            <a:xfrm>
              <a:off x="3841" y="120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39" name="Rectangle 24"/>
            <p:cNvSpPr>
              <a:spLocks noChangeArrowheads="1"/>
            </p:cNvSpPr>
            <p:nvPr/>
          </p:nvSpPr>
          <p:spPr bwMode="auto">
            <a:xfrm>
              <a:off x="4273" y="120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40" name="Rectangle 25"/>
            <p:cNvSpPr>
              <a:spLocks noChangeArrowheads="1"/>
            </p:cNvSpPr>
            <p:nvPr/>
          </p:nvSpPr>
          <p:spPr bwMode="auto">
            <a:xfrm>
              <a:off x="4705" y="1200"/>
              <a:ext cx="43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41" name="Text Box 31"/>
            <p:cNvSpPr txBox="1">
              <a:spLocks noChangeArrowheads="1"/>
            </p:cNvSpPr>
            <p:nvPr/>
          </p:nvSpPr>
          <p:spPr bwMode="auto">
            <a:xfrm>
              <a:off x="2975" y="121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838</a:t>
              </a:r>
            </a:p>
          </p:txBody>
        </p:sp>
        <p:sp>
          <p:nvSpPr>
            <p:cNvPr id="781342" name="Text Box 32"/>
            <p:cNvSpPr txBox="1">
              <a:spLocks noChangeArrowheads="1"/>
            </p:cNvSpPr>
            <p:nvPr/>
          </p:nvSpPr>
          <p:spPr bwMode="auto">
            <a:xfrm>
              <a:off x="3410" y="121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259</a:t>
              </a:r>
            </a:p>
          </p:txBody>
        </p:sp>
        <p:sp>
          <p:nvSpPr>
            <p:cNvPr id="781343" name="Text Box 33"/>
            <p:cNvSpPr txBox="1">
              <a:spLocks noChangeArrowheads="1"/>
            </p:cNvSpPr>
            <p:nvPr/>
          </p:nvSpPr>
          <p:spPr bwMode="auto">
            <a:xfrm>
              <a:off x="3845" y="121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236</a:t>
              </a:r>
            </a:p>
          </p:txBody>
        </p:sp>
        <p:sp>
          <p:nvSpPr>
            <p:cNvPr id="781344" name="Text Box 34"/>
            <p:cNvSpPr txBox="1">
              <a:spLocks noChangeArrowheads="1"/>
            </p:cNvSpPr>
            <p:nvPr/>
          </p:nvSpPr>
          <p:spPr bwMode="auto">
            <a:xfrm>
              <a:off x="4272" y="121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659</a:t>
              </a:r>
            </a:p>
          </p:txBody>
        </p:sp>
        <p:sp>
          <p:nvSpPr>
            <p:cNvPr id="781345" name="Text Box 35"/>
            <p:cNvSpPr txBox="1">
              <a:spLocks noChangeArrowheads="1"/>
            </p:cNvSpPr>
            <p:nvPr/>
          </p:nvSpPr>
          <p:spPr bwMode="auto">
            <a:xfrm>
              <a:off x="4707" y="121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361</a:t>
              </a:r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1143000" y="3498850"/>
            <a:ext cx="3438525" cy="705078"/>
            <a:chOff x="1143000" y="1752600"/>
            <a:chExt cx="3438525" cy="705078"/>
          </a:xfrm>
        </p:grpSpPr>
        <p:sp>
          <p:nvSpPr>
            <p:cNvPr id="781347" name="Text Box 5"/>
            <p:cNvSpPr txBox="1">
              <a:spLocks noChangeArrowheads="1"/>
            </p:cNvSpPr>
            <p:nvPr/>
          </p:nvSpPr>
          <p:spPr bwMode="auto">
            <a:xfrm>
              <a:off x="1219200" y="2183040"/>
              <a:ext cx="533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 </a:t>
              </a:r>
              <a:endParaRPr lang="en-US" sz="1000" b="0"/>
            </a:p>
          </p:txBody>
        </p:sp>
        <p:sp>
          <p:nvSpPr>
            <p:cNvPr id="781348" name="Text Box 6"/>
            <p:cNvSpPr txBox="1">
              <a:spLocks noChangeArrowheads="1"/>
            </p:cNvSpPr>
            <p:nvPr/>
          </p:nvSpPr>
          <p:spPr bwMode="auto">
            <a:xfrm>
              <a:off x="1905000" y="2183040"/>
              <a:ext cx="533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 </a:t>
              </a:r>
              <a:endParaRPr lang="en-US" sz="1000" b="0"/>
            </a:p>
          </p:txBody>
        </p:sp>
        <p:sp>
          <p:nvSpPr>
            <p:cNvPr id="781349" name="Text Box 7"/>
            <p:cNvSpPr txBox="1">
              <a:spLocks noChangeArrowheads="1"/>
            </p:cNvSpPr>
            <p:nvPr/>
          </p:nvSpPr>
          <p:spPr bwMode="auto">
            <a:xfrm>
              <a:off x="2590800" y="2183040"/>
              <a:ext cx="533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 </a:t>
              </a:r>
              <a:endParaRPr lang="en-US" sz="1000" b="0"/>
            </a:p>
          </p:txBody>
        </p:sp>
        <p:sp>
          <p:nvSpPr>
            <p:cNvPr id="781350" name="Text Box 8"/>
            <p:cNvSpPr txBox="1">
              <a:spLocks noChangeArrowheads="1"/>
            </p:cNvSpPr>
            <p:nvPr/>
          </p:nvSpPr>
          <p:spPr bwMode="auto">
            <a:xfrm>
              <a:off x="3276600" y="2183040"/>
              <a:ext cx="533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 </a:t>
              </a:r>
              <a:endParaRPr lang="en-US" sz="1000" b="0"/>
            </a:p>
          </p:txBody>
        </p:sp>
        <p:sp>
          <p:nvSpPr>
            <p:cNvPr id="781351" name="Text Box 9"/>
            <p:cNvSpPr txBox="1">
              <a:spLocks noChangeArrowheads="1"/>
            </p:cNvSpPr>
            <p:nvPr/>
          </p:nvSpPr>
          <p:spPr bwMode="auto">
            <a:xfrm>
              <a:off x="3962400" y="2183040"/>
              <a:ext cx="533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 </a:t>
              </a:r>
              <a:endParaRPr lang="en-US" sz="1000" b="0"/>
            </a:p>
          </p:txBody>
        </p:sp>
        <p:sp>
          <p:nvSpPr>
            <p:cNvPr id="781352" name="Rectangle 16"/>
            <p:cNvSpPr>
              <a:spLocks noChangeArrowheads="1"/>
            </p:cNvSpPr>
            <p:nvPr/>
          </p:nvSpPr>
          <p:spPr bwMode="auto">
            <a:xfrm>
              <a:off x="1144588" y="1752600"/>
              <a:ext cx="693737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53" name="Rectangle 17"/>
            <p:cNvSpPr>
              <a:spLocks noChangeArrowheads="1"/>
            </p:cNvSpPr>
            <p:nvPr/>
          </p:nvSpPr>
          <p:spPr bwMode="auto">
            <a:xfrm>
              <a:off x="1830388" y="1752600"/>
              <a:ext cx="693737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54" name="Rectangle 18"/>
            <p:cNvSpPr>
              <a:spLocks noChangeArrowheads="1"/>
            </p:cNvSpPr>
            <p:nvPr/>
          </p:nvSpPr>
          <p:spPr bwMode="auto">
            <a:xfrm>
              <a:off x="2516188" y="1752600"/>
              <a:ext cx="693737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55" name="Rectangle 19"/>
            <p:cNvSpPr>
              <a:spLocks noChangeArrowheads="1"/>
            </p:cNvSpPr>
            <p:nvPr/>
          </p:nvSpPr>
          <p:spPr bwMode="auto">
            <a:xfrm>
              <a:off x="3201988" y="1752600"/>
              <a:ext cx="693737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56" name="Rectangle 20"/>
            <p:cNvSpPr>
              <a:spLocks noChangeArrowheads="1"/>
            </p:cNvSpPr>
            <p:nvPr/>
          </p:nvSpPr>
          <p:spPr bwMode="auto">
            <a:xfrm>
              <a:off x="3887788" y="1752600"/>
              <a:ext cx="693737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57" name="Text Box 26"/>
            <p:cNvSpPr txBox="1">
              <a:spLocks noChangeArrowheads="1"/>
            </p:cNvSpPr>
            <p:nvPr/>
          </p:nvSpPr>
          <p:spPr bwMode="auto">
            <a:xfrm>
              <a:off x="1143000" y="1771273"/>
              <a:ext cx="681038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809</a:t>
              </a:r>
            </a:p>
          </p:txBody>
        </p:sp>
        <p:sp>
          <p:nvSpPr>
            <p:cNvPr id="781358" name="Text Box 27"/>
            <p:cNvSpPr txBox="1">
              <a:spLocks noChangeArrowheads="1"/>
            </p:cNvSpPr>
            <p:nvPr/>
          </p:nvSpPr>
          <p:spPr bwMode="auto">
            <a:xfrm>
              <a:off x="1833563" y="1771273"/>
              <a:ext cx="681037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503</a:t>
              </a:r>
            </a:p>
          </p:txBody>
        </p:sp>
        <p:sp>
          <p:nvSpPr>
            <p:cNvPr id="781359" name="Text Box 28"/>
            <p:cNvSpPr txBox="1">
              <a:spLocks noChangeArrowheads="1"/>
            </p:cNvSpPr>
            <p:nvPr/>
          </p:nvSpPr>
          <p:spPr bwMode="auto">
            <a:xfrm>
              <a:off x="2524125" y="1771273"/>
              <a:ext cx="681038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946</a:t>
              </a:r>
            </a:p>
          </p:txBody>
        </p:sp>
        <p:sp>
          <p:nvSpPr>
            <p:cNvPr id="781360" name="Text Box 29"/>
            <p:cNvSpPr txBox="1">
              <a:spLocks noChangeArrowheads="1"/>
            </p:cNvSpPr>
            <p:nvPr/>
          </p:nvSpPr>
          <p:spPr bwMode="auto">
            <a:xfrm>
              <a:off x="3201988" y="1771273"/>
              <a:ext cx="681037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367</a:t>
              </a:r>
            </a:p>
          </p:txBody>
        </p:sp>
        <p:sp>
          <p:nvSpPr>
            <p:cNvPr id="781361" name="Text Box 30"/>
            <p:cNvSpPr txBox="1">
              <a:spLocks noChangeArrowheads="1"/>
            </p:cNvSpPr>
            <p:nvPr/>
          </p:nvSpPr>
          <p:spPr bwMode="auto">
            <a:xfrm>
              <a:off x="3892550" y="1771273"/>
              <a:ext cx="681038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987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4570413" y="3498850"/>
            <a:ext cx="3430587" cy="705078"/>
            <a:chOff x="4570413" y="1752600"/>
            <a:chExt cx="3430587" cy="705078"/>
          </a:xfrm>
        </p:grpSpPr>
        <p:sp>
          <p:nvSpPr>
            <p:cNvPr id="781363" name="Text Box 10"/>
            <p:cNvSpPr txBox="1">
              <a:spLocks noChangeArrowheads="1"/>
            </p:cNvSpPr>
            <p:nvPr/>
          </p:nvSpPr>
          <p:spPr bwMode="auto">
            <a:xfrm>
              <a:off x="4648200" y="2183040"/>
              <a:ext cx="533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 </a:t>
              </a:r>
              <a:endParaRPr lang="en-US" sz="1000" b="0"/>
            </a:p>
          </p:txBody>
        </p:sp>
        <p:sp>
          <p:nvSpPr>
            <p:cNvPr id="781364" name="Text Box 11"/>
            <p:cNvSpPr txBox="1">
              <a:spLocks noChangeArrowheads="1"/>
            </p:cNvSpPr>
            <p:nvPr/>
          </p:nvSpPr>
          <p:spPr bwMode="auto">
            <a:xfrm>
              <a:off x="5334000" y="2183040"/>
              <a:ext cx="533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 </a:t>
              </a:r>
              <a:endParaRPr lang="en-US" sz="1000" b="0"/>
            </a:p>
          </p:txBody>
        </p:sp>
        <p:sp>
          <p:nvSpPr>
            <p:cNvPr id="781365" name="Text Box 12"/>
            <p:cNvSpPr txBox="1">
              <a:spLocks noChangeArrowheads="1"/>
            </p:cNvSpPr>
            <p:nvPr/>
          </p:nvSpPr>
          <p:spPr bwMode="auto">
            <a:xfrm>
              <a:off x="6019800" y="2183040"/>
              <a:ext cx="533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 </a:t>
              </a:r>
              <a:endParaRPr lang="en-US" sz="1000" b="0"/>
            </a:p>
          </p:txBody>
        </p:sp>
        <p:sp>
          <p:nvSpPr>
            <p:cNvPr id="781366" name="Text Box 13"/>
            <p:cNvSpPr txBox="1">
              <a:spLocks noChangeArrowheads="1"/>
            </p:cNvSpPr>
            <p:nvPr/>
          </p:nvSpPr>
          <p:spPr bwMode="auto">
            <a:xfrm>
              <a:off x="6705600" y="2183040"/>
              <a:ext cx="533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 </a:t>
              </a:r>
              <a:endParaRPr lang="en-US" sz="1000" b="0"/>
            </a:p>
          </p:txBody>
        </p:sp>
        <p:sp>
          <p:nvSpPr>
            <p:cNvPr id="781367" name="Text Box 14"/>
            <p:cNvSpPr txBox="1">
              <a:spLocks noChangeArrowheads="1"/>
            </p:cNvSpPr>
            <p:nvPr/>
          </p:nvSpPr>
          <p:spPr bwMode="auto">
            <a:xfrm>
              <a:off x="7391400" y="2183040"/>
              <a:ext cx="533400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 </a:t>
              </a:r>
              <a:endParaRPr lang="en-US" sz="1000" b="0"/>
            </a:p>
          </p:txBody>
        </p:sp>
        <p:sp>
          <p:nvSpPr>
            <p:cNvPr id="781368" name="Rectangle 21"/>
            <p:cNvSpPr>
              <a:spLocks noChangeArrowheads="1"/>
            </p:cNvSpPr>
            <p:nvPr/>
          </p:nvSpPr>
          <p:spPr bwMode="auto">
            <a:xfrm>
              <a:off x="4573588" y="1752600"/>
              <a:ext cx="693737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69" name="Rectangle 22"/>
            <p:cNvSpPr>
              <a:spLocks noChangeArrowheads="1"/>
            </p:cNvSpPr>
            <p:nvPr/>
          </p:nvSpPr>
          <p:spPr bwMode="auto">
            <a:xfrm>
              <a:off x="5259388" y="1752600"/>
              <a:ext cx="693737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70" name="Rectangle 23"/>
            <p:cNvSpPr>
              <a:spLocks noChangeArrowheads="1"/>
            </p:cNvSpPr>
            <p:nvPr/>
          </p:nvSpPr>
          <p:spPr bwMode="auto">
            <a:xfrm>
              <a:off x="5945188" y="1752600"/>
              <a:ext cx="693737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71" name="Rectangle 24"/>
            <p:cNvSpPr>
              <a:spLocks noChangeArrowheads="1"/>
            </p:cNvSpPr>
            <p:nvPr/>
          </p:nvSpPr>
          <p:spPr bwMode="auto">
            <a:xfrm>
              <a:off x="6630988" y="1752600"/>
              <a:ext cx="693737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72" name="Rectangle 25"/>
            <p:cNvSpPr>
              <a:spLocks noChangeArrowheads="1"/>
            </p:cNvSpPr>
            <p:nvPr/>
          </p:nvSpPr>
          <p:spPr bwMode="auto">
            <a:xfrm>
              <a:off x="7316788" y="1752600"/>
              <a:ext cx="682625" cy="4667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73" name="Text Box 31"/>
            <p:cNvSpPr txBox="1">
              <a:spLocks noChangeArrowheads="1"/>
            </p:cNvSpPr>
            <p:nvPr/>
          </p:nvSpPr>
          <p:spPr bwMode="auto">
            <a:xfrm>
              <a:off x="4570413" y="1771273"/>
              <a:ext cx="681037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838</a:t>
              </a:r>
            </a:p>
          </p:txBody>
        </p:sp>
        <p:sp>
          <p:nvSpPr>
            <p:cNvPr id="781374" name="Text Box 32"/>
            <p:cNvSpPr txBox="1">
              <a:spLocks noChangeArrowheads="1"/>
            </p:cNvSpPr>
            <p:nvPr/>
          </p:nvSpPr>
          <p:spPr bwMode="auto">
            <a:xfrm>
              <a:off x="5260975" y="1771273"/>
              <a:ext cx="681038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259</a:t>
              </a:r>
            </a:p>
          </p:txBody>
        </p:sp>
        <p:sp>
          <p:nvSpPr>
            <p:cNvPr id="781375" name="Text Box 33"/>
            <p:cNvSpPr txBox="1">
              <a:spLocks noChangeArrowheads="1"/>
            </p:cNvSpPr>
            <p:nvPr/>
          </p:nvSpPr>
          <p:spPr bwMode="auto">
            <a:xfrm>
              <a:off x="5951538" y="1771273"/>
              <a:ext cx="681037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236</a:t>
              </a:r>
            </a:p>
          </p:txBody>
        </p:sp>
        <p:sp>
          <p:nvSpPr>
            <p:cNvPr id="781376" name="Text Box 34"/>
            <p:cNvSpPr txBox="1">
              <a:spLocks noChangeArrowheads="1"/>
            </p:cNvSpPr>
            <p:nvPr/>
          </p:nvSpPr>
          <p:spPr bwMode="auto">
            <a:xfrm>
              <a:off x="6629400" y="1771273"/>
              <a:ext cx="681038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659</a:t>
              </a:r>
            </a:p>
          </p:txBody>
        </p:sp>
        <p:sp>
          <p:nvSpPr>
            <p:cNvPr id="781377" name="Text Box 35"/>
            <p:cNvSpPr txBox="1">
              <a:spLocks noChangeArrowheads="1"/>
            </p:cNvSpPr>
            <p:nvPr/>
          </p:nvSpPr>
          <p:spPr bwMode="auto">
            <a:xfrm>
              <a:off x="7319963" y="1771273"/>
              <a:ext cx="681037" cy="420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361</a:t>
              </a:r>
            </a:p>
          </p:txBody>
        </p:sp>
      </p:grpSp>
      <p:grpSp>
        <p:nvGrpSpPr>
          <p:cNvPr id="5" name="Group 189"/>
          <p:cNvGrpSpPr>
            <a:grpSpLocks/>
          </p:cNvGrpSpPr>
          <p:nvPr/>
        </p:nvGrpSpPr>
        <p:grpSpPr bwMode="auto">
          <a:xfrm>
            <a:off x="4498975" y="4718050"/>
            <a:ext cx="3578225" cy="762000"/>
            <a:chOff x="2834" y="1872"/>
            <a:chExt cx="2254" cy="480"/>
          </a:xfrm>
        </p:grpSpPr>
        <p:sp>
          <p:nvSpPr>
            <p:cNvPr id="781379" name="Rectangle 190"/>
            <p:cNvSpPr>
              <a:spLocks noChangeArrowheads="1"/>
            </p:cNvSpPr>
            <p:nvPr/>
          </p:nvSpPr>
          <p:spPr bwMode="auto">
            <a:xfrm>
              <a:off x="2834" y="1872"/>
              <a:ext cx="2254" cy="480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80" name="Rectangle 16"/>
            <p:cNvSpPr>
              <a:spLocks noChangeArrowheads="1"/>
            </p:cNvSpPr>
            <p:nvPr/>
          </p:nvSpPr>
          <p:spPr bwMode="auto">
            <a:xfrm>
              <a:off x="2874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81" name="Rectangle 17"/>
            <p:cNvSpPr>
              <a:spLocks noChangeArrowheads="1"/>
            </p:cNvSpPr>
            <p:nvPr/>
          </p:nvSpPr>
          <p:spPr bwMode="auto">
            <a:xfrm>
              <a:off x="3306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82" name="Rectangle 18"/>
            <p:cNvSpPr>
              <a:spLocks noChangeArrowheads="1"/>
            </p:cNvSpPr>
            <p:nvPr/>
          </p:nvSpPr>
          <p:spPr bwMode="auto">
            <a:xfrm>
              <a:off x="3738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83" name="Rectangle 19"/>
            <p:cNvSpPr>
              <a:spLocks noChangeArrowheads="1"/>
            </p:cNvSpPr>
            <p:nvPr/>
          </p:nvSpPr>
          <p:spPr bwMode="auto">
            <a:xfrm>
              <a:off x="4170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84" name="Rectangle 20"/>
            <p:cNvSpPr>
              <a:spLocks noChangeArrowheads="1"/>
            </p:cNvSpPr>
            <p:nvPr/>
          </p:nvSpPr>
          <p:spPr bwMode="auto">
            <a:xfrm>
              <a:off x="4602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85" name="Text Box 26"/>
            <p:cNvSpPr txBox="1">
              <a:spLocks noChangeArrowheads="1"/>
            </p:cNvSpPr>
            <p:nvPr/>
          </p:nvSpPr>
          <p:spPr bwMode="auto">
            <a:xfrm>
              <a:off x="2873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809</a:t>
              </a:r>
            </a:p>
          </p:txBody>
        </p:sp>
        <p:sp>
          <p:nvSpPr>
            <p:cNvPr id="781386" name="Text Box 27"/>
            <p:cNvSpPr txBox="1">
              <a:spLocks noChangeArrowheads="1"/>
            </p:cNvSpPr>
            <p:nvPr/>
          </p:nvSpPr>
          <p:spPr bwMode="auto">
            <a:xfrm>
              <a:off x="3308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503</a:t>
              </a:r>
            </a:p>
          </p:txBody>
        </p:sp>
        <p:sp>
          <p:nvSpPr>
            <p:cNvPr id="781387" name="Text Box 28"/>
            <p:cNvSpPr txBox="1">
              <a:spLocks noChangeArrowheads="1"/>
            </p:cNvSpPr>
            <p:nvPr/>
          </p:nvSpPr>
          <p:spPr bwMode="auto">
            <a:xfrm>
              <a:off x="3743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946</a:t>
              </a:r>
            </a:p>
          </p:txBody>
        </p:sp>
        <p:sp>
          <p:nvSpPr>
            <p:cNvPr id="781388" name="Text Box 29"/>
            <p:cNvSpPr txBox="1">
              <a:spLocks noChangeArrowheads="1"/>
            </p:cNvSpPr>
            <p:nvPr/>
          </p:nvSpPr>
          <p:spPr bwMode="auto">
            <a:xfrm>
              <a:off x="4170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367</a:t>
              </a:r>
            </a:p>
          </p:txBody>
        </p:sp>
        <p:sp>
          <p:nvSpPr>
            <p:cNvPr id="781389" name="Text Box 30"/>
            <p:cNvSpPr txBox="1">
              <a:spLocks noChangeArrowheads="1"/>
            </p:cNvSpPr>
            <p:nvPr/>
          </p:nvSpPr>
          <p:spPr bwMode="auto">
            <a:xfrm>
              <a:off x="4605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987</a:t>
              </a:r>
            </a:p>
          </p:txBody>
        </p:sp>
      </p:grpSp>
      <p:grpSp>
        <p:nvGrpSpPr>
          <p:cNvPr id="6" name="Group 201"/>
          <p:cNvGrpSpPr>
            <a:grpSpLocks/>
          </p:cNvGrpSpPr>
          <p:nvPr/>
        </p:nvGrpSpPr>
        <p:grpSpPr bwMode="auto">
          <a:xfrm>
            <a:off x="4495801" y="5745163"/>
            <a:ext cx="3578225" cy="762000"/>
            <a:chOff x="2834" y="1872"/>
            <a:chExt cx="2254" cy="480"/>
          </a:xfrm>
        </p:grpSpPr>
        <p:sp>
          <p:nvSpPr>
            <p:cNvPr id="781391" name="Rectangle 202"/>
            <p:cNvSpPr>
              <a:spLocks noChangeArrowheads="1"/>
            </p:cNvSpPr>
            <p:nvPr/>
          </p:nvSpPr>
          <p:spPr bwMode="auto">
            <a:xfrm>
              <a:off x="2834" y="1872"/>
              <a:ext cx="2254" cy="480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92" name="Rectangle 16"/>
            <p:cNvSpPr>
              <a:spLocks noChangeArrowheads="1"/>
            </p:cNvSpPr>
            <p:nvPr/>
          </p:nvSpPr>
          <p:spPr bwMode="auto">
            <a:xfrm>
              <a:off x="2874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93" name="Rectangle 17"/>
            <p:cNvSpPr>
              <a:spLocks noChangeArrowheads="1"/>
            </p:cNvSpPr>
            <p:nvPr/>
          </p:nvSpPr>
          <p:spPr bwMode="auto">
            <a:xfrm>
              <a:off x="3306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94" name="Rectangle 18"/>
            <p:cNvSpPr>
              <a:spLocks noChangeArrowheads="1"/>
            </p:cNvSpPr>
            <p:nvPr/>
          </p:nvSpPr>
          <p:spPr bwMode="auto">
            <a:xfrm>
              <a:off x="3738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95" name="Rectangle 19"/>
            <p:cNvSpPr>
              <a:spLocks noChangeArrowheads="1"/>
            </p:cNvSpPr>
            <p:nvPr/>
          </p:nvSpPr>
          <p:spPr bwMode="auto">
            <a:xfrm>
              <a:off x="4170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96" name="Rectangle 20"/>
            <p:cNvSpPr>
              <a:spLocks noChangeArrowheads="1"/>
            </p:cNvSpPr>
            <p:nvPr/>
          </p:nvSpPr>
          <p:spPr bwMode="auto">
            <a:xfrm>
              <a:off x="4602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397" name="Text Box 26"/>
            <p:cNvSpPr txBox="1">
              <a:spLocks noChangeArrowheads="1"/>
            </p:cNvSpPr>
            <p:nvPr/>
          </p:nvSpPr>
          <p:spPr bwMode="auto">
            <a:xfrm>
              <a:off x="2873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838</a:t>
              </a:r>
            </a:p>
          </p:txBody>
        </p:sp>
        <p:sp>
          <p:nvSpPr>
            <p:cNvPr id="781398" name="Text Box 27"/>
            <p:cNvSpPr txBox="1">
              <a:spLocks noChangeArrowheads="1"/>
            </p:cNvSpPr>
            <p:nvPr/>
          </p:nvSpPr>
          <p:spPr bwMode="auto">
            <a:xfrm>
              <a:off x="3308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259</a:t>
              </a:r>
            </a:p>
          </p:txBody>
        </p:sp>
        <p:sp>
          <p:nvSpPr>
            <p:cNvPr id="781399" name="Text Box 28"/>
            <p:cNvSpPr txBox="1">
              <a:spLocks noChangeArrowheads="1"/>
            </p:cNvSpPr>
            <p:nvPr/>
          </p:nvSpPr>
          <p:spPr bwMode="auto">
            <a:xfrm>
              <a:off x="3743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236</a:t>
              </a:r>
            </a:p>
          </p:txBody>
        </p:sp>
        <p:sp>
          <p:nvSpPr>
            <p:cNvPr id="781400" name="Text Box 29"/>
            <p:cNvSpPr txBox="1">
              <a:spLocks noChangeArrowheads="1"/>
            </p:cNvSpPr>
            <p:nvPr/>
          </p:nvSpPr>
          <p:spPr bwMode="auto">
            <a:xfrm>
              <a:off x="4170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659</a:t>
              </a:r>
            </a:p>
          </p:txBody>
        </p:sp>
        <p:sp>
          <p:nvSpPr>
            <p:cNvPr id="781401" name="Text Box 30"/>
            <p:cNvSpPr txBox="1">
              <a:spLocks noChangeArrowheads="1"/>
            </p:cNvSpPr>
            <p:nvPr/>
          </p:nvSpPr>
          <p:spPr bwMode="auto">
            <a:xfrm>
              <a:off x="4605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361</a:t>
              </a:r>
            </a:p>
          </p:txBody>
        </p:sp>
      </p:grpSp>
      <p:grpSp>
        <p:nvGrpSpPr>
          <p:cNvPr id="7" name="Group 108"/>
          <p:cNvGrpSpPr>
            <a:grpSpLocks/>
          </p:cNvGrpSpPr>
          <p:nvPr/>
        </p:nvGrpSpPr>
        <p:grpSpPr bwMode="auto">
          <a:xfrm>
            <a:off x="4498980" y="4718058"/>
            <a:ext cx="3578228" cy="762002"/>
            <a:chOff x="2834" y="1872"/>
            <a:chExt cx="2254" cy="480"/>
          </a:xfrm>
        </p:grpSpPr>
        <p:sp>
          <p:nvSpPr>
            <p:cNvPr id="781403" name="Rectangle 104"/>
            <p:cNvSpPr>
              <a:spLocks noChangeArrowheads="1"/>
            </p:cNvSpPr>
            <p:nvPr/>
          </p:nvSpPr>
          <p:spPr bwMode="auto">
            <a:xfrm>
              <a:off x="2834" y="1872"/>
              <a:ext cx="2254" cy="480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04" name="Rectangle 16"/>
            <p:cNvSpPr>
              <a:spLocks noChangeArrowheads="1"/>
            </p:cNvSpPr>
            <p:nvPr/>
          </p:nvSpPr>
          <p:spPr bwMode="auto">
            <a:xfrm>
              <a:off x="2874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05" name="Rectangle 17"/>
            <p:cNvSpPr>
              <a:spLocks noChangeArrowheads="1"/>
            </p:cNvSpPr>
            <p:nvPr/>
          </p:nvSpPr>
          <p:spPr bwMode="auto">
            <a:xfrm>
              <a:off x="3306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06" name="Rectangle 18"/>
            <p:cNvSpPr>
              <a:spLocks noChangeArrowheads="1"/>
            </p:cNvSpPr>
            <p:nvPr/>
          </p:nvSpPr>
          <p:spPr bwMode="auto">
            <a:xfrm>
              <a:off x="3738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07" name="Rectangle 19"/>
            <p:cNvSpPr>
              <a:spLocks noChangeArrowheads="1"/>
            </p:cNvSpPr>
            <p:nvPr/>
          </p:nvSpPr>
          <p:spPr bwMode="auto">
            <a:xfrm>
              <a:off x="4170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08" name="Rectangle 20"/>
            <p:cNvSpPr>
              <a:spLocks noChangeArrowheads="1"/>
            </p:cNvSpPr>
            <p:nvPr/>
          </p:nvSpPr>
          <p:spPr bwMode="auto">
            <a:xfrm>
              <a:off x="4602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09" name="Text Box 26"/>
            <p:cNvSpPr txBox="1">
              <a:spLocks noChangeArrowheads="1"/>
            </p:cNvSpPr>
            <p:nvPr/>
          </p:nvSpPr>
          <p:spPr bwMode="auto">
            <a:xfrm>
              <a:off x="2873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367</a:t>
              </a:r>
            </a:p>
          </p:txBody>
        </p:sp>
        <p:sp>
          <p:nvSpPr>
            <p:cNvPr id="781410" name="Text Box 27"/>
            <p:cNvSpPr txBox="1">
              <a:spLocks noChangeArrowheads="1"/>
            </p:cNvSpPr>
            <p:nvPr/>
          </p:nvSpPr>
          <p:spPr bwMode="auto">
            <a:xfrm>
              <a:off x="3308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503</a:t>
              </a:r>
            </a:p>
          </p:txBody>
        </p:sp>
        <p:sp>
          <p:nvSpPr>
            <p:cNvPr id="781411" name="Text Box 28"/>
            <p:cNvSpPr txBox="1">
              <a:spLocks noChangeArrowheads="1"/>
            </p:cNvSpPr>
            <p:nvPr/>
          </p:nvSpPr>
          <p:spPr bwMode="auto">
            <a:xfrm>
              <a:off x="3743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 dirty="0"/>
                <a:t>809</a:t>
              </a:r>
            </a:p>
          </p:txBody>
        </p:sp>
        <p:sp>
          <p:nvSpPr>
            <p:cNvPr id="781412" name="Text Box 29"/>
            <p:cNvSpPr txBox="1">
              <a:spLocks noChangeArrowheads="1"/>
            </p:cNvSpPr>
            <p:nvPr/>
          </p:nvSpPr>
          <p:spPr bwMode="auto">
            <a:xfrm>
              <a:off x="4170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946</a:t>
              </a:r>
            </a:p>
          </p:txBody>
        </p:sp>
        <p:sp>
          <p:nvSpPr>
            <p:cNvPr id="781413" name="Text Box 30"/>
            <p:cNvSpPr txBox="1">
              <a:spLocks noChangeArrowheads="1"/>
            </p:cNvSpPr>
            <p:nvPr/>
          </p:nvSpPr>
          <p:spPr bwMode="auto">
            <a:xfrm>
              <a:off x="4605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987</a:t>
              </a:r>
            </a:p>
          </p:txBody>
        </p:sp>
      </p:grpSp>
      <p:grpSp>
        <p:nvGrpSpPr>
          <p:cNvPr id="8" name="Group 107"/>
          <p:cNvGrpSpPr>
            <a:grpSpLocks/>
          </p:cNvGrpSpPr>
          <p:nvPr/>
        </p:nvGrpSpPr>
        <p:grpSpPr bwMode="auto">
          <a:xfrm>
            <a:off x="4637088" y="5200654"/>
            <a:ext cx="3276600" cy="285751"/>
            <a:chOff x="2921" y="2184"/>
            <a:chExt cx="2064" cy="180"/>
          </a:xfrm>
        </p:grpSpPr>
        <p:sp>
          <p:nvSpPr>
            <p:cNvPr id="781415" name="Text Box 5"/>
            <p:cNvSpPr txBox="1">
              <a:spLocks noChangeArrowheads="1"/>
            </p:cNvSpPr>
            <p:nvPr/>
          </p:nvSpPr>
          <p:spPr bwMode="auto">
            <a:xfrm>
              <a:off x="2921" y="219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0</a:t>
              </a:r>
              <a:endParaRPr lang="en-US" sz="1000" b="0"/>
            </a:p>
          </p:txBody>
        </p:sp>
        <p:sp>
          <p:nvSpPr>
            <p:cNvPr id="781416" name="Text Box 6"/>
            <p:cNvSpPr txBox="1">
              <a:spLocks noChangeArrowheads="1"/>
            </p:cNvSpPr>
            <p:nvPr/>
          </p:nvSpPr>
          <p:spPr bwMode="auto">
            <a:xfrm>
              <a:off x="3353" y="219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1</a:t>
              </a:r>
              <a:endParaRPr lang="en-US" sz="1000" b="0"/>
            </a:p>
          </p:txBody>
        </p:sp>
        <p:sp>
          <p:nvSpPr>
            <p:cNvPr id="781417" name="Text Box 7"/>
            <p:cNvSpPr txBox="1">
              <a:spLocks noChangeArrowheads="1"/>
            </p:cNvSpPr>
            <p:nvPr/>
          </p:nvSpPr>
          <p:spPr bwMode="auto">
            <a:xfrm>
              <a:off x="3785" y="219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2</a:t>
              </a:r>
              <a:endParaRPr lang="en-US" sz="1000" b="0"/>
            </a:p>
          </p:txBody>
        </p:sp>
        <p:sp>
          <p:nvSpPr>
            <p:cNvPr id="781418" name="Text Box 8"/>
            <p:cNvSpPr txBox="1">
              <a:spLocks noChangeArrowheads="1"/>
            </p:cNvSpPr>
            <p:nvPr/>
          </p:nvSpPr>
          <p:spPr bwMode="auto">
            <a:xfrm>
              <a:off x="4217" y="219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3</a:t>
              </a:r>
              <a:endParaRPr lang="en-US" sz="1000" b="0"/>
            </a:p>
          </p:txBody>
        </p:sp>
        <p:sp>
          <p:nvSpPr>
            <p:cNvPr id="781419" name="Text Box 9"/>
            <p:cNvSpPr txBox="1">
              <a:spLocks noChangeArrowheads="1"/>
            </p:cNvSpPr>
            <p:nvPr/>
          </p:nvSpPr>
          <p:spPr bwMode="auto">
            <a:xfrm>
              <a:off x="4649" y="2184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4</a:t>
              </a:r>
              <a:endParaRPr lang="en-US" sz="1000" b="0"/>
            </a:p>
          </p:txBody>
        </p:sp>
      </p:grpSp>
      <p:grpSp>
        <p:nvGrpSpPr>
          <p:cNvPr id="9" name="Group 115"/>
          <p:cNvGrpSpPr>
            <a:grpSpLocks/>
          </p:cNvGrpSpPr>
          <p:nvPr/>
        </p:nvGrpSpPr>
        <p:grpSpPr bwMode="auto">
          <a:xfrm>
            <a:off x="4495801" y="5745163"/>
            <a:ext cx="3578225" cy="762000"/>
            <a:chOff x="2834" y="1872"/>
            <a:chExt cx="2254" cy="480"/>
          </a:xfrm>
        </p:grpSpPr>
        <p:sp>
          <p:nvSpPr>
            <p:cNvPr id="781421" name="Rectangle 116"/>
            <p:cNvSpPr>
              <a:spLocks noChangeArrowheads="1"/>
            </p:cNvSpPr>
            <p:nvPr/>
          </p:nvSpPr>
          <p:spPr bwMode="auto">
            <a:xfrm>
              <a:off x="2834" y="1872"/>
              <a:ext cx="2254" cy="480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22" name="Rectangle 16"/>
            <p:cNvSpPr>
              <a:spLocks noChangeArrowheads="1"/>
            </p:cNvSpPr>
            <p:nvPr/>
          </p:nvSpPr>
          <p:spPr bwMode="auto">
            <a:xfrm>
              <a:off x="2874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23" name="Rectangle 17"/>
            <p:cNvSpPr>
              <a:spLocks noChangeArrowheads="1"/>
            </p:cNvSpPr>
            <p:nvPr/>
          </p:nvSpPr>
          <p:spPr bwMode="auto">
            <a:xfrm>
              <a:off x="3306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24" name="Rectangle 18"/>
            <p:cNvSpPr>
              <a:spLocks noChangeArrowheads="1"/>
            </p:cNvSpPr>
            <p:nvPr/>
          </p:nvSpPr>
          <p:spPr bwMode="auto">
            <a:xfrm>
              <a:off x="3738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25" name="Rectangle 19"/>
            <p:cNvSpPr>
              <a:spLocks noChangeArrowheads="1"/>
            </p:cNvSpPr>
            <p:nvPr/>
          </p:nvSpPr>
          <p:spPr bwMode="auto">
            <a:xfrm>
              <a:off x="4170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26" name="Rectangle 20"/>
            <p:cNvSpPr>
              <a:spLocks noChangeArrowheads="1"/>
            </p:cNvSpPr>
            <p:nvPr/>
          </p:nvSpPr>
          <p:spPr bwMode="auto">
            <a:xfrm>
              <a:off x="4602" y="1920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27" name="Text Box 26"/>
            <p:cNvSpPr txBox="1">
              <a:spLocks noChangeArrowheads="1"/>
            </p:cNvSpPr>
            <p:nvPr/>
          </p:nvSpPr>
          <p:spPr bwMode="auto">
            <a:xfrm>
              <a:off x="2873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236</a:t>
              </a:r>
            </a:p>
          </p:txBody>
        </p:sp>
        <p:sp>
          <p:nvSpPr>
            <p:cNvPr id="781428" name="Text Box 27"/>
            <p:cNvSpPr txBox="1">
              <a:spLocks noChangeArrowheads="1"/>
            </p:cNvSpPr>
            <p:nvPr/>
          </p:nvSpPr>
          <p:spPr bwMode="auto">
            <a:xfrm>
              <a:off x="3308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259</a:t>
              </a:r>
            </a:p>
          </p:txBody>
        </p:sp>
        <p:sp>
          <p:nvSpPr>
            <p:cNvPr id="781429" name="Text Box 28"/>
            <p:cNvSpPr txBox="1">
              <a:spLocks noChangeArrowheads="1"/>
            </p:cNvSpPr>
            <p:nvPr/>
          </p:nvSpPr>
          <p:spPr bwMode="auto">
            <a:xfrm>
              <a:off x="3743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361</a:t>
              </a:r>
            </a:p>
          </p:txBody>
        </p:sp>
        <p:sp>
          <p:nvSpPr>
            <p:cNvPr id="781430" name="Text Box 29"/>
            <p:cNvSpPr txBox="1">
              <a:spLocks noChangeArrowheads="1"/>
            </p:cNvSpPr>
            <p:nvPr/>
          </p:nvSpPr>
          <p:spPr bwMode="auto">
            <a:xfrm>
              <a:off x="4170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659</a:t>
              </a:r>
            </a:p>
          </p:txBody>
        </p:sp>
        <p:sp>
          <p:nvSpPr>
            <p:cNvPr id="781431" name="Text Box 30"/>
            <p:cNvSpPr txBox="1">
              <a:spLocks noChangeArrowheads="1"/>
            </p:cNvSpPr>
            <p:nvPr/>
          </p:nvSpPr>
          <p:spPr bwMode="auto">
            <a:xfrm>
              <a:off x="4605" y="1932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838</a:t>
              </a:r>
            </a:p>
          </p:txBody>
        </p:sp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4637088" y="6242052"/>
            <a:ext cx="3276600" cy="274637"/>
            <a:chOff x="2921" y="2191"/>
            <a:chExt cx="2064" cy="173"/>
          </a:xfrm>
        </p:grpSpPr>
        <p:sp>
          <p:nvSpPr>
            <p:cNvPr id="781433" name="Text Box 5"/>
            <p:cNvSpPr txBox="1">
              <a:spLocks noChangeArrowheads="1"/>
            </p:cNvSpPr>
            <p:nvPr/>
          </p:nvSpPr>
          <p:spPr bwMode="auto">
            <a:xfrm>
              <a:off x="2921" y="219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0</a:t>
              </a:r>
              <a:endParaRPr lang="en-US" sz="1000" b="0"/>
            </a:p>
          </p:txBody>
        </p:sp>
        <p:sp>
          <p:nvSpPr>
            <p:cNvPr id="781434" name="Text Box 6"/>
            <p:cNvSpPr txBox="1">
              <a:spLocks noChangeArrowheads="1"/>
            </p:cNvSpPr>
            <p:nvPr/>
          </p:nvSpPr>
          <p:spPr bwMode="auto">
            <a:xfrm>
              <a:off x="3353" y="219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1</a:t>
              </a:r>
              <a:endParaRPr lang="en-US" sz="1000" b="0"/>
            </a:p>
          </p:txBody>
        </p:sp>
        <p:sp>
          <p:nvSpPr>
            <p:cNvPr id="781435" name="Text Box 7"/>
            <p:cNvSpPr txBox="1">
              <a:spLocks noChangeArrowheads="1"/>
            </p:cNvSpPr>
            <p:nvPr/>
          </p:nvSpPr>
          <p:spPr bwMode="auto">
            <a:xfrm>
              <a:off x="3785" y="219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2</a:t>
              </a:r>
              <a:endParaRPr lang="en-US" sz="1000" b="0"/>
            </a:p>
          </p:txBody>
        </p:sp>
        <p:sp>
          <p:nvSpPr>
            <p:cNvPr id="781436" name="Text Box 8"/>
            <p:cNvSpPr txBox="1">
              <a:spLocks noChangeArrowheads="1"/>
            </p:cNvSpPr>
            <p:nvPr/>
          </p:nvSpPr>
          <p:spPr bwMode="auto">
            <a:xfrm>
              <a:off x="4217" y="219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3</a:t>
              </a:r>
              <a:endParaRPr lang="en-US" sz="1000" b="0"/>
            </a:p>
          </p:txBody>
        </p:sp>
        <p:sp>
          <p:nvSpPr>
            <p:cNvPr id="781437" name="Text Box 9"/>
            <p:cNvSpPr txBox="1">
              <a:spLocks noChangeArrowheads="1"/>
            </p:cNvSpPr>
            <p:nvPr/>
          </p:nvSpPr>
          <p:spPr bwMode="auto">
            <a:xfrm>
              <a:off x="4649" y="2191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4</a:t>
              </a:r>
              <a:endParaRPr lang="en-US" sz="1000" b="0"/>
            </a:p>
          </p:txBody>
        </p:sp>
      </p:grpSp>
      <p:sp>
        <p:nvSpPr>
          <p:cNvPr id="781438" name="Text Box 127"/>
          <p:cNvSpPr txBox="1">
            <a:spLocks noChangeArrowheads="1"/>
          </p:cNvSpPr>
          <p:nvPr/>
        </p:nvSpPr>
        <p:spPr bwMode="auto">
          <a:xfrm>
            <a:off x="1127125" y="3146048"/>
            <a:ext cx="5953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urier New" charset="0"/>
              </a:rPr>
              <a:t>vec</a:t>
            </a:r>
            <a:endParaRPr lang="en-US"/>
          </a:p>
        </p:txBody>
      </p:sp>
      <p:sp>
        <p:nvSpPr>
          <p:cNvPr id="2223" name="Rectangle 16"/>
          <p:cNvSpPr>
            <a:spLocks noChangeArrowheads="1"/>
          </p:cNvSpPr>
          <p:nvPr/>
        </p:nvSpPr>
        <p:spPr bwMode="auto">
          <a:xfrm>
            <a:off x="1143000" y="3494088"/>
            <a:ext cx="74613" cy="466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63"/>
          <p:cNvGrpSpPr>
            <a:grpSpLocks/>
          </p:cNvGrpSpPr>
          <p:nvPr/>
        </p:nvGrpSpPr>
        <p:grpSpPr bwMode="auto">
          <a:xfrm>
            <a:off x="1143000" y="3498846"/>
            <a:ext cx="695325" cy="704850"/>
            <a:chOff x="720" y="3552"/>
            <a:chExt cx="438" cy="444"/>
          </a:xfrm>
        </p:grpSpPr>
        <p:sp>
          <p:nvSpPr>
            <p:cNvPr id="781441" name="Text Box 5"/>
            <p:cNvSpPr txBox="1">
              <a:spLocks noChangeArrowheads="1"/>
            </p:cNvSpPr>
            <p:nvPr/>
          </p:nvSpPr>
          <p:spPr bwMode="auto">
            <a:xfrm>
              <a:off x="768" y="3823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0</a:t>
              </a:r>
              <a:endParaRPr lang="en-US" sz="1000" b="0"/>
            </a:p>
          </p:txBody>
        </p:sp>
        <p:sp>
          <p:nvSpPr>
            <p:cNvPr id="781442" name="Rectangle 16"/>
            <p:cNvSpPr>
              <a:spLocks noChangeArrowheads="1"/>
            </p:cNvSpPr>
            <p:nvPr/>
          </p:nvSpPr>
          <p:spPr bwMode="auto">
            <a:xfrm>
              <a:off x="721" y="3552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43" name="Text Box 26"/>
            <p:cNvSpPr txBox="1">
              <a:spLocks noChangeArrowheads="1"/>
            </p:cNvSpPr>
            <p:nvPr/>
          </p:nvSpPr>
          <p:spPr bwMode="auto">
            <a:xfrm>
              <a:off x="720" y="3564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236</a:t>
              </a:r>
            </a:p>
          </p:txBody>
        </p:sp>
      </p:grpSp>
      <p:grpSp>
        <p:nvGrpSpPr>
          <p:cNvPr id="12" name="Group 164"/>
          <p:cNvGrpSpPr>
            <a:grpSpLocks/>
          </p:cNvGrpSpPr>
          <p:nvPr/>
        </p:nvGrpSpPr>
        <p:grpSpPr bwMode="auto">
          <a:xfrm>
            <a:off x="1830388" y="3498846"/>
            <a:ext cx="693737" cy="704850"/>
            <a:chOff x="1153" y="3552"/>
            <a:chExt cx="437" cy="444"/>
          </a:xfrm>
        </p:grpSpPr>
        <p:sp>
          <p:nvSpPr>
            <p:cNvPr id="781445" name="Text Box 6"/>
            <p:cNvSpPr txBox="1">
              <a:spLocks noChangeArrowheads="1"/>
            </p:cNvSpPr>
            <p:nvPr/>
          </p:nvSpPr>
          <p:spPr bwMode="auto">
            <a:xfrm>
              <a:off x="1200" y="3823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1</a:t>
              </a:r>
              <a:endParaRPr lang="en-US" sz="1000" b="0"/>
            </a:p>
          </p:txBody>
        </p:sp>
        <p:sp>
          <p:nvSpPr>
            <p:cNvPr id="781446" name="Rectangle 17"/>
            <p:cNvSpPr>
              <a:spLocks noChangeArrowheads="1"/>
            </p:cNvSpPr>
            <p:nvPr/>
          </p:nvSpPr>
          <p:spPr bwMode="auto">
            <a:xfrm>
              <a:off x="1153" y="3552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47" name="Text Box 27"/>
            <p:cNvSpPr txBox="1">
              <a:spLocks noChangeArrowheads="1"/>
            </p:cNvSpPr>
            <p:nvPr/>
          </p:nvSpPr>
          <p:spPr bwMode="auto">
            <a:xfrm>
              <a:off x="1155" y="3564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259</a:t>
              </a:r>
            </a:p>
          </p:txBody>
        </p:sp>
      </p:grpSp>
      <p:grpSp>
        <p:nvGrpSpPr>
          <p:cNvPr id="13" name="Group 165"/>
          <p:cNvGrpSpPr>
            <a:grpSpLocks/>
          </p:cNvGrpSpPr>
          <p:nvPr/>
        </p:nvGrpSpPr>
        <p:grpSpPr bwMode="auto">
          <a:xfrm>
            <a:off x="2516188" y="3498846"/>
            <a:ext cx="693737" cy="704850"/>
            <a:chOff x="1585" y="3552"/>
            <a:chExt cx="437" cy="444"/>
          </a:xfrm>
        </p:grpSpPr>
        <p:sp>
          <p:nvSpPr>
            <p:cNvPr id="781449" name="Text Box 7"/>
            <p:cNvSpPr txBox="1">
              <a:spLocks noChangeArrowheads="1"/>
            </p:cNvSpPr>
            <p:nvPr/>
          </p:nvSpPr>
          <p:spPr bwMode="auto">
            <a:xfrm>
              <a:off x="1632" y="3823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2</a:t>
              </a:r>
              <a:endParaRPr lang="en-US" sz="1000" b="0"/>
            </a:p>
          </p:txBody>
        </p:sp>
        <p:sp>
          <p:nvSpPr>
            <p:cNvPr id="781450" name="Rectangle 18"/>
            <p:cNvSpPr>
              <a:spLocks noChangeArrowheads="1"/>
            </p:cNvSpPr>
            <p:nvPr/>
          </p:nvSpPr>
          <p:spPr bwMode="auto">
            <a:xfrm>
              <a:off x="1585" y="3552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51" name="Text Box 28"/>
            <p:cNvSpPr txBox="1">
              <a:spLocks noChangeArrowheads="1"/>
            </p:cNvSpPr>
            <p:nvPr/>
          </p:nvSpPr>
          <p:spPr bwMode="auto">
            <a:xfrm>
              <a:off x="1590" y="3564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361</a:t>
              </a:r>
            </a:p>
          </p:txBody>
        </p:sp>
      </p:grpSp>
      <p:grpSp>
        <p:nvGrpSpPr>
          <p:cNvPr id="14" name="Group 166"/>
          <p:cNvGrpSpPr>
            <a:grpSpLocks/>
          </p:cNvGrpSpPr>
          <p:nvPr/>
        </p:nvGrpSpPr>
        <p:grpSpPr bwMode="auto">
          <a:xfrm>
            <a:off x="3201988" y="3498846"/>
            <a:ext cx="693737" cy="704850"/>
            <a:chOff x="2017" y="3552"/>
            <a:chExt cx="437" cy="444"/>
          </a:xfrm>
        </p:grpSpPr>
        <p:sp>
          <p:nvSpPr>
            <p:cNvPr id="781453" name="Text Box 8"/>
            <p:cNvSpPr txBox="1">
              <a:spLocks noChangeArrowheads="1"/>
            </p:cNvSpPr>
            <p:nvPr/>
          </p:nvSpPr>
          <p:spPr bwMode="auto">
            <a:xfrm>
              <a:off x="2064" y="3823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3</a:t>
              </a:r>
              <a:endParaRPr lang="en-US" sz="1000" b="0"/>
            </a:p>
          </p:txBody>
        </p:sp>
        <p:sp>
          <p:nvSpPr>
            <p:cNvPr id="781454" name="Rectangle 19"/>
            <p:cNvSpPr>
              <a:spLocks noChangeArrowheads="1"/>
            </p:cNvSpPr>
            <p:nvPr/>
          </p:nvSpPr>
          <p:spPr bwMode="auto">
            <a:xfrm>
              <a:off x="2017" y="3552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55" name="Text Box 29"/>
            <p:cNvSpPr txBox="1">
              <a:spLocks noChangeArrowheads="1"/>
            </p:cNvSpPr>
            <p:nvPr/>
          </p:nvSpPr>
          <p:spPr bwMode="auto">
            <a:xfrm>
              <a:off x="2017" y="3564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367</a:t>
              </a:r>
            </a:p>
          </p:txBody>
        </p:sp>
      </p:grpSp>
      <p:grpSp>
        <p:nvGrpSpPr>
          <p:cNvPr id="15" name="Group 167"/>
          <p:cNvGrpSpPr>
            <a:grpSpLocks/>
          </p:cNvGrpSpPr>
          <p:nvPr/>
        </p:nvGrpSpPr>
        <p:grpSpPr bwMode="auto">
          <a:xfrm>
            <a:off x="3887788" y="3498846"/>
            <a:ext cx="693737" cy="704850"/>
            <a:chOff x="2449" y="3552"/>
            <a:chExt cx="437" cy="444"/>
          </a:xfrm>
        </p:grpSpPr>
        <p:sp>
          <p:nvSpPr>
            <p:cNvPr id="781457" name="Text Box 9"/>
            <p:cNvSpPr txBox="1">
              <a:spLocks noChangeArrowheads="1"/>
            </p:cNvSpPr>
            <p:nvPr/>
          </p:nvSpPr>
          <p:spPr bwMode="auto">
            <a:xfrm>
              <a:off x="2496" y="3823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4</a:t>
              </a:r>
              <a:endParaRPr lang="en-US" sz="1000" b="0"/>
            </a:p>
          </p:txBody>
        </p:sp>
        <p:sp>
          <p:nvSpPr>
            <p:cNvPr id="781458" name="Rectangle 20"/>
            <p:cNvSpPr>
              <a:spLocks noChangeArrowheads="1"/>
            </p:cNvSpPr>
            <p:nvPr/>
          </p:nvSpPr>
          <p:spPr bwMode="auto">
            <a:xfrm>
              <a:off x="2449" y="3552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59" name="Text Box 30"/>
            <p:cNvSpPr txBox="1">
              <a:spLocks noChangeArrowheads="1"/>
            </p:cNvSpPr>
            <p:nvPr/>
          </p:nvSpPr>
          <p:spPr bwMode="auto">
            <a:xfrm>
              <a:off x="2452" y="3564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503</a:t>
              </a:r>
            </a:p>
          </p:txBody>
        </p:sp>
      </p:grpSp>
      <p:grpSp>
        <p:nvGrpSpPr>
          <p:cNvPr id="16" name="Group 168"/>
          <p:cNvGrpSpPr>
            <a:grpSpLocks/>
          </p:cNvGrpSpPr>
          <p:nvPr/>
        </p:nvGrpSpPr>
        <p:grpSpPr bwMode="auto">
          <a:xfrm>
            <a:off x="4570413" y="3498846"/>
            <a:ext cx="696912" cy="704850"/>
            <a:chOff x="2879" y="3552"/>
            <a:chExt cx="439" cy="444"/>
          </a:xfrm>
        </p:grpSpPr>
        <p:sp>
          <p:nvSpPr>
            <p:cNvPr id="781461" name="Text Box 10"/>
            <p:cNvSpPr txBox="1">
              <a:spLocks noChangeArrowheads="1"/>
            </p:cNvSpPr>
            <p:nvPr/>
          </p:nvSpPr>
          <p:spPr bwMode="auto">
            <a:xfrm>
              <a:off x="2928" y="3823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5</a:t>
              </a:r>
              <a:endParaRPr lang="en-US" sz="1000" b="0"/>
            </a:p>
          </p:txBody>
        </p:sp>
        <p:sp>
          <p:nvSpPr>
            <p:cNvPr id="781462" name="Rectangle 21"/>
            <p:cNvSpPr>
              <a:spLocks noChangeArrowheads="1"/>
            </p:cNvSpPr>
            <p:nvPr/>
          </p:nvSpPr>
          <p:spPr bwMode="auto">
            <a:xfrm>
              <a:off x="2881" y="3552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63" name="Text Box 31"/>
            <p:cNvSpPr txBox="1">
              <a:spLocks noChangeArrowheads="1"/>
            </p:cNvSpPr>
            <p:nvPr/>
          </p:nvSpPr>
          <p:spPr bwMode="auto">
            <a:xfrm>
              <a:off x="2879" y="3564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659</a:t>
              </a:r>
            </a:p>
          </p:txBody>
        </p:sp>
      </p:grpSp>
      <p:grpSp>
        <p:nvGrpSpPr>
          <p:cNvPr id="17" name="Group 169"/>
          <p:cNvGrpSpPr>
            <a:grpSpLocks/>
          </p:cNvGrpSpPr>
          <p:nvPr/>
        </p:nvGrpSpPr>
        <p:grpSpPr bwMode="auto">
          <a:xfrm>
            <a:off x="5259388" y="3498846"/>
            <a:ext cx="693737" cy="704850"/>
            <a:chOff x="3313" y="3552"/>
            <a:chExt cx="437" cy="444"/>
          </a:xfrm>
        </p:grpSpPr>
        <p:sp>
          <p:nvSpPr>
            <p:cNvPr id="781465" name="Text Box 11"/>
            <p:cNvSpPr txBox="1">
              <a:spLocks noChangeArrowheads="1"/>
            </p:cNvSpPr>
            <p:nvPr/>
          </p:nvSpPr>
          <p:spPr bwMode="auto">
            <a:xfrm>
              <a:off x="3360" y="3823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6</a:t>
              </a:r>
              <a:endParaRPr lang="en-US" sz="1000" b="0"/>
            </a:p>
          </p:txBody>
        </p:sp>
        <p:sp>
          <p:nvSpPr>
            <p:cNvPr id="781466" name="Rectangle 22"/>
            <p:cNvSpPr>
              <a:spLocks noChangeArrowheads="1"/>
            </p:cNvSpPr>
            <p:nvPr/>
          </p:nvSpPr>
          <p:spPr bwMode="auto">
            <a:xfrm>
              <a:off x="3313" y="3552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67" name="Text Box 32"/>
            <p:cNvSpPr txBox="1">
              <a:spLocks noChangeArrowheads="1"/>
            </p:cNvSpPr>
            <p:nvPr/>
          </p:nvSpPr>
          <p:spPr bwMode="auto">
            <a:xfrm>
              <a:off x="3314" y="3564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809</a:t>
              </a:r>
            </a:p>
          </p:txBody>
        </p:sp>
      </p:grpSp>
      <p:grpSp>
        <p:nvGrpSpPr>
          <p:cNvPr id="18" name="Group 170"/>
          <p:cNvGrpSpPr>
            <a:grpSpLocks/>
          </p:cNvGrpSpPr>
          <p:nvPr/>
        </p:nvGrpSpPr>
        <p:grpSpPr bwMode="auto">
          <a:xfrm>
            <a:off x="5945188" y="3498846"/>
            <a:ext cx="693737" cy="704850"/>
            <a:chOff x="3745" y="3552"/>
            <a:chExt cx="437" cy="444"/>
          </a:xfrm>
        </p:grpSpPr>
        <p:sp>
          <p:nvSpPr>
            <p:cNvPr id="781469" name="Text Box 12"/>
            <p:cNvSpPr txBox="1">
              <a:spLocks noChangeArrowheads="1"/>
            </p:cNvSpPr>
            <p:nvPr/>
          </p:nvSpPr>
          <p:spPr bwMode="auto">
            <a:xfrm>
              <a:off x="3792" y="3823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7</a:t>
              </a:r>
              <a:endParaRPr lang="en-US" sz="1000" b="0"/>
            </a:p>
          </p:txBody>
        </p:sp>
        <p:sp>
          <p:nvSpPr>
            <p:cNvPr id="781470" name="Rectangle 23"/>
            <p:cNvSpPr>
              <a:spLocks noChangeArrowheads="1"/>
            </p:cNvSpPr>
            <p:nvPr/>
          </p:nvSpPr>
          <p:spPr bwMode="auto">
            <a:xfrm>
              <a:off x="3745" y="3552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71" name="Text Box 33"/>
            <p:cNvSpPr txBox="1">
              <a:spLocks noChangeArrowheads="1"/>
            </p:cNvSpPr>
            <p:nvPr/>
          </p:nvSpPr>
          <p:spPr bwMode="auto">
            <a:xfrm>
              <a:off x="3749" y="3564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838</a:t>
              </a:r>
            </a:p>
          </p:txBody>
        </p:sp>
      </p:grpSp>
      <p:grpSp>
        <p:nvGrpSpPr>
          <p:cNvPr id="19" name="Group 171"/>
          <p:cNvGrpSpPr>
            <a:grpSpLocks/>
          </p:cNvGrpSpPr>
          <p:nvPr/>
        </p:nvGrpSpPr>
        <p:grpSpPr bwMode="auto">
          <a:xfrm>
            <a:off x="6629400" y="3498846"/>
            <a:ext cx="695325" cy="704850"/>
            <a:chOff x="4176" y="3552"/>
            <a:chExt cx="438" cy="444"/>
          </a:xfrm>
        </p:grpSpPr>
        <p:sp>
          <p:nvSpPr>
            <p:cNvPr id="781473" name="Text Box 13"/>
            <p:cNvSpPr txBox="1">
              <a:spLocks noChangeArrowheads="1"/>
            </p:cNvSpPr>
            <p:nvPr/>
          </p:nvSpPr>
          <p:spPr bwMode="auto">
            <a:xfrm>
              <a:off x="4224" y="3823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8</a:t>
              </a:r>
              <a:endParaRPr lang="en-US" sz="1000" b="0"/>
            </a:p>
          </p:txBody>
        </p:sp>
        <p:sp>
          <p:nvSpPr>
            <p:cNvPr id="781474" name="Rectangle 24"/>
            <p:cNvSpPr>
              <a:spLocks noChangeArrowheads="1"/>
            </p:cNvSpPr>
            <p:nvPr/>
          </p:nvSpPr>
          <p:spPr bwMode="auto">
            <a:xfrm>
              <a:off x="4177" y="3552"/>
              <a:ext cx="437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75" name="Text Box 34"/>
            <p:cNvSpPr txBox="1">
              <a:spLocks noChangeArrowheads="1"/>
            </p:cNvSpPr>
            <p:nvPr/>
          </p:nvSpPr>
          <p:spPr bwMode="auto">
            <a:xfrm>
              <a:off x="4176" y="3564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946</a:t>
              </a:r>
            </a:p>
          </p:txBody>
        </p:sp>
      </p:grpSp>
      <p:grpSp>
        <p:nvGrpSpPr>
          <p:cNvPr id="20" name="Group 172"/>
          <p:cNvGrpSpPr>
            <a:grpSpLocks/>
          </p:cNvGrpSpPr>
          <p:nvPr/>
        </p:nvGrpSpPr>
        <p:grpSpPr bwMode="auto">
          <a:xfrm>
            <a:off x="7316788" y="3498846"/>
            <a:ext cx="684212" cy="704850"/>
            <a:chOff x="4609" y="3552"/>
            <a:chExt cx="431" cy="444"/>
          </a:xfrm>
        </p:grpSpPr>
        <p:sp>
          <p:nvSpPr>
            <p:cNvPr id="781477" name="Text Box 14"/>
            <p:cNvSpPr txBox="1">
              <a:spLocks noChangeArrowheads="1"/>
            </p:cNvSpPr>
            <p:nvPr/>
          </p:nvSpPr>
          <p:spPr bwMode="auto">
            <a:xfrm>
              <a:off x="4656" y="3823"/>
              <a:ext cx="33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b="0"/>
                <a:t>9</a:t>
              </a:r>
              <a:endParaRPr lang="en-US" sz="1000" b="0"/>
            </a:p>
          </p:txBody>
        </p:sp>
        <p:sp>
          <p:nvSpPr>
            <p:cNvPr id="781478" name="Rectangle 25"/>
            <p:cNvSpPr>
              <a:spLocks noChangeArrowheads="1"/>
            </p:cNvSpPr>
            <p:nvPr/>
          </p:nvSpPr>
          <p:spPr bwMode="auto">
            <a:xfrm>
              <a:off x="4609" y="3552"/>
              <a:ext cx="43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479" name="Text Box 35"/>
            <p:cNvSpPr txBox="1">
              <a:spLocks noChangeArrowheads="1"/>
            </p:cNvSpPr>
            <p:nvPr/>
          </p:nvSpPr>
          <p:spPr bwMode="auto">
            <a:xfrm>
              <a:off x="4611" y="3564"/>
              <a:ext cx="429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0"/>
                <a:t>987</a:t>
              </a:r>
            </a:p>
          </p:txBody>
        </p:sp>
      </p:grpSp>
      <p:sp>
        <p:nvSpPr>
          <p:cNvPr id="2225" name="Rectangle 177"/>
          <p:cNvSpPr>
            <a:spLocks noChangeArrowheads="1"/>
          </p:cNvSpPr>
          <p:nvPr/>
        </p:nvSpPr>
        <p:spPr bwMode="auto">
          <a:xfrm>
            <a:off x="4632325" y="4820860"/>
            <a:ext cx="539750" cy="381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6" name="Rectangle 178"/>
          <p:cNvSpPr>
            <a:spLocks noChangeArrowheads="1"/>
          </p:cNvSpPr>
          <p:nvPr/>
        </p:nvSpPr>
        <p:spPr bwMode="auto">
          <a:xfrm>
            <a:off x="5327650" y="4820860"/>
            <a:ext cx="539750" cy="381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7" name="Rectangle 179"/>
          <p:cNvSpPr>
            <a:spLocks noChangeArrowheads="1"/>
          </p:cNvSpPr>
          <p:nvPr/>
        </p:nvSpPr>
        <p:spPr bwMode="auto">
          <a:xfrm>
            <a:off x="6010275" y="4820860"/>
            <a:ext cx="539750" cy="381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8" name="Rectangle 180"/>
          <p:cNvSpPr>
            <a:spLocks noChangeArrowheads="1"/>
          </p:cNvSpPr>
          <p:nvPr/>
        </p:nvSpPr>
        <p:spPr bwMode="auto">
          <a:xfrm>
            <a:off x="6692900" y="4820860"/>
            <a:ext cx="539750" cy="381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9" name="Rectangle 181"/>
          <p:cNvSpPr>
            <a:spLocks noChangeArrowheads="1"/>
          </p:cNvSpPr>
          <p:nvPr/>
        </p:nvSpPr>
        <p:spPr bwMode="auto">
          <a:xfrm>
            <a:off x="7388225" y="4820860"/>
            <a:ext cx="539750" cy="381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0" name="Rectangle 182"/>
          <p:cNvSpPr>
            <a:spLocks noChangeArrowheads="1"/>
          </p:cNvSpPr>
          <p:nvPr/>
        </p:nvSpPr>
        <p:spPr bwMode="auto">
          <a:xfrm>
            <a:off x="4629150" y="5847973"/>
            <a:ext cx="539750" cy="381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1" name="Rectangle 183"/>
          <p:cNvSpPr>
            <a:spLocks noChangeArrowheads="1"/>
          </p:cNvSpPr>
          <p:nvPr/>
        </p:nvSpPr>
        <p:spPr bwMode="auto">
          <a:xfrm>
            <a:off x="5324475" y="5847973"/>
            <a:ext cx="539750" cy="381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2" name="Rectangle 184"/>
          <p:cNvSpPr>
            <a:spLocks noChangeArrowheads="1"/>
          </p:cNvSpPr>
          <p:nvPr/>
        </p:nvSpPr>
        <p:spPr bwMode="auto">
          <a:xfrm>
            <a:off x="6007100" y="5847973"/>
            <a:ext cx="539750" cy="381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3" name="Rectangle 185"/>
          <p:cNvSpPr>
            <a:spLocks noChangeArrowheads="1"/>
          </p:cNvSpPr>
          <p:nvPr/>
        </p:nvSpPr>
        <p:spPr bwMode="auto">
          <a:xfrm>
            <a:off x="6689725" y="5847973"/>
            <a:ext cx="539750" cy="381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4" name="Rectangle 186"/>
          <p:cNvSpPr>
            <a:spLocks noChangeArrowheads="1"/>
          </p:cNvSpPr>
          <p:nvPr/>
        </p:nvSpPr>
        <p:spPr bwMode="auto">
          <a:xfrm>
            <a:off x="7385050" y="5847973"/>
            <a:ext cx="539750" cy="381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5" name="Text Box 187"/>
          <p:cNvSpPr txBox="1">
            <a:spLocks noChangeArrowheads="1"/>
          </p:cNvSpPr>
          <p:nvPr/>
        </p:nvSpPr>
        <p:spPr bwMode="auto">
          <a:xfrm>
            <a:off x="4522788" y="4449385"/>
            <a:ext cx="4587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urier New" charset="0"/>
              </a:rPr>
              <a:t>v1</a:t>
            </a:r>
            <a:endParaRPr lang="en-US"/>
          </a:p>
        </p:txBody>
      </p:sp>
      <p:sp>
        <p:nvSpPr>
          <p:cNvPr id="2236" name="Text Box 188"/>
          <p:cNvSpPr txBox="1">
            <a:spLocks noChangeArrowheads="1"/>
          </p:cNvSpPr>
          <p:nvPr/>
        </p:nvSpPr>
        <p:spPr bwMode="auto">
          <a:xfrm>
            <a:off x="4522788" y="5476498"/>
            <a:ext cx="4587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ourier New" charset="0"/>
              </a:rPr>
              <a:t>v2</a:t>
            </a:r>
            <a:endParaRPr lang="en-US"/>
          </a:p>
        </p:txBody>
      </p:sp>
      <p:grpSp>
        <p:nvGrpSpPr>
          <p:cNvPr id="21" name="Group 182"/>
          <p:cNvGrpSpPr>
            <a:grpSpLocks/>
          </p:cNvGrpSpPr>
          <p:nvPr/>
        </p:nvGrpSpPr>
        <p:grpSpPr bwMode="auto">
          <a:xfrm>
            <a:off x="520700" y="1219200"/>
            <a:ext cx="7886700" cy="376238"/>
            <a:chOff x="328" y="768"/>
            <a:chExt cx="4968" cy="237"/>
          </a:xfrm>
        </p:grpSpPr>
        <p:sp>
          <p:nvSpPr>
            <p:cNvPr id="781492" name="Text Box 180"/>
            <p:cNvSpPr txBox="1">
              <a:spLocks noChangeArrowheads="1"/>
            </p:cNvSpPr>
            <p:nvPr/>
          </p:nvSpPr>
          <p:spPr bwMode="auto">
            <a:xfrm>
              <a:off x="544" y="768"/>
              <a:ext cx="475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200" b="0"/>
                <a:t>Divide the vector into two halves: </a:t>
              </a:r>
              <a:r>
                <a:rPr lang="en-US" sz="1800">
                  <a:latin typeface="Courier New" charset="0"/>
                </a:rPr>
                <a:t>v1</a:t>
              </a:r>
              <a:r>
                <a:rPr lang="en-US" sz="2200" b="0"/>
                <a:t> and </a:t>
              </a:r>
              <a:r>
                <a:rPr lang="en-US" sz="1800">
                  <a:latin typeface="Courier New" charset="0"/>
                </a:rPr>
                <a:t>v2</a:t>
              </a:r>
              <a:r>
                <a:rPr lang="en-US" sz="2200" b="0"/>
                <a:t>.</a:t>
              </a:r>
            </a:p>
          </p:txBody>
        </p:sp>
        <p:sp>
          <p:nvSpPr>
            <p:cNvPr id="781493" name="Text Box 181"/>
            <p:cNvSpPr txBox="1">
              <a:spLocks noChangeArrowheads="1"/>
            </p:cNvSpPr>
            <p:nvPr/>
          </p:nvSpPr>
          <p:spPr bwMode="auto">
            <a:xfrm>
              <a:off x="328" y="768"/>
              <a:ext cx="288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200" b="0"/>
                <a:t>1.</a:t>
              </a:r>
            </a:p>
          </p:txBody>
        </p:sp>
      </p:grpSp>
      <p:grpSp>
        <p:nvGrpSpPr>
          <p:cNvPr id="22" name="Group 183"/>
          <p:cNvGrpSpPr>
            <a:grpSpLocks/>
          </p:cNvGrpSpPr>
          <p:nvPr/>
        </p:nvGrpSpPr>
        <p:grpSpPr bwMode="auto">
          <a:xfrm>
            <a:off x="520700" y="1635125"/>
            <a:ext cx="7886700" cy="376238"/>
            <a:chOff x="328" y="768"/>
            <a:chExt cx="4968" cy="237"/>
          </a:xfrm>
        </p:grpSpPr>
        <p:sp>
          <p:nvSpPr>
            <p:cNvPr id="781496" name="Text Box 184"/>
            <p:cNvSpPr txBox="1">
              <a:spLocks noChangeArrowheads="1"/>
            </p:cNvSpPr>
            <p:nvPr/>
          </p:nvSpPr>
          <p:spPr bwMode="auto">
            <a:xfrm>
              <a:off x="544" y="768"/>
              <a:ext cx="475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200" b="0"/>
                <a:t>Sort each of </a:t>
              </a:r>
              <a:r>
                <a:rPr lang="en-US" sz="1800">
                  <a:latin typeface="Courier New" charset="0"/>
                </a:rPr>
                <a:t>v1</a:t>
              </a:r>
              <a:r>
                <a:rPr lang="en-US" sz="2200" b="0"/>
                <a:t> and </a:t>
              </a:r>
              <a:r>
                <a:rPr lang="en-US" sz="1800">
                  <a:latin typeface="Courier New" charset="0"/>
                </a:rPr>
                <a:t>v2</a:t>
              </a:r>
              <a:r>
                <a:rPr lang="en-US" sz="2200" b="0"/>
                <a:t> recursively.</a:t>
              </a:r>
            </a:p>
          </p:txBody>
        </p:sp>
        <p:sp>
          <p:nvSpPr>
            <p:cNvPr id="781497" name="Text Box 185"/>
            <p:cNvSpPr txBox="1">
              <a:spLocks noChangeArrowheads="1"/>
            </p:cNvSpPr>
            <p:nvPr/>
          </p:nvSpPr>
          <p:spPr bwMode="auto">
            <a:xfrm>
              <a:off x="328" y="768"/>
              <a:ext cx="288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200" b="0"/>
                <a:t>2.</a:t>
              </a:r>
            </a:p>
          </p:txBody>
        </p:sp>
      </p:grpSp>
      <p:grpSp>
        <p:nvGrpSpPr>
          <p:cNvPr id="23" name="Group 186"/>
          <p:cNvGrpSpPr>
            <a:grpSpLocks/>
          </p:cNvGrpSpPr>
          <p:nvPr/>
        </p:nvGrpSpPr>
        <p:grpSpPr bwMode="auto">
          <a:xfrm>
            <a:off x="520700" y="2051050"/>
            <a:ext cx="7886700" cy="376238"/>
            <a:chOff x="328" y="768"/>
            <a:chExt cx="4968" cy="237"/>
          </a:xfrm>
        </p:grpSpPr>
        <p:sp>
          <p:nvSpPr>
            <p:cNvPr id="781499" name="Text Box 187"/>
            <p:cNvSpPr txBox="1">
              <a:spLocks noChangeArrowheads="1"/>
            </p:cNvSpPr>
            <p:nvPr/>
          </p:nvSpPr>
          <p:spPr bwMode="auto">
            <a:xfrm>
              <a:off x="544" y="768"/>
              <a:ext cx="4752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200" b="0"/>
                <a:t>Clear the original vector.</a:t>
              </a:r>
            </a:p>
          </p:txBody>
        </p:sp>
        <p:sp>
          <p:nvSpPr>
            <p:cNvPr id="781500" name="Text Box 188"/>
            <p:cNvSpPr txBox="1">
              <a:spLocks noChangeArrowheads="1"/>
            </p:cNvSpPr>
            <p:nvPr/>
          </p:nvSpPr>
          <p:spPr bwMode="auto">
            <a:xfrm>
              <a:off x="328" y="768"/>
              <a:ext cx="288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200" b="0"/>
                <a:t>3.</a:t>
              </a:r>
            </a:p>
          </p:txBody>
        </p:sp>
      </p:grpSp>
      <p:grpSp>
        <p:nvGrpSpPr>
          <p:cNvPr id="24" name="Group 189"/>
          <p:cNvGrpSpPr>
            <a:grpSpLocks/>
          </p:cNvGrpSpPr>
          <p:nvPr/>
        </p:nvGrpSpPr>
        <p:grpSpPr bwMode="auto">
          <a:xfrm>
            <a:off x="520700" y="2468563"/>
            <a:ext cx="7886700" cy="660400"/>
            <a:chOff x="328" y="768"/>
            <a:chExt cx="4968" cy="416"/>
          </a:xfrm>
        </p:grpSpPr>
        <p:sp>
          <p:nvSpPr>
            <p:cNvPr id="781502" name="Text Box 190"/>
            <p:cNvSpPr txBox="1">
              <a:spLocks noChangeArrowheads="1"/>
            </p:cNvSpPr>
            <p:nvPr/>
          </p:nvSpPr>
          <p:spPr bwMode="auto">
            <a:xfrm>
              <a:off x="544" y="768"/>
              <a:ext cx="4752" cy="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200" b="0"/>
                <a:t>Merge elements into the original vector by choosing the smallest element from </a:t>
              </a:r>
              <a:r>
                <a:rPr lang="en-US" sz="1800">
                  <a:latin typeface="Courier New" charset="0"/>
                </a:rPr>
                <a:t>v1</a:t>
              </a:r>
              <a:r>
                <a:rPr lang="en-US" sz="2200" b="0"/>
                <a:t> or </a:t>
              </a:r>
              <a:r>
                <a:rPr lang="en-US" sz="1800">
                  <a:latin typeface="Courier New" charset="0"/>
                </a:rPr>
                <a:t>v2</a:t>
              </a:r>
              <a:r>
                <a:rPr lang="en-US" sz="2200" b="0"/>
                <a:t> on each cycle.</a:t>
              </a:r>
            </a:p>
          </p:txBody>
        </p:sp>
        <p:sp>
          <p:nvSpPr>
            <p:cNvPr id="781503" name="Text Box 191"/>
            <p:cNvSpPr txBox="1">
              <a:spLocks noChangeArrowheads="1"/>
            </p:cNvSpPr>
            <p:nvPr/>
          </p:nvSpPr>
          <p:spPr bwMode="auto">
            <a:xfrm>
              <a:off x="328" y="768"/>
              <a:ext cx="288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200" b="0"/>
                <a:t>4</a:t>
              </a:r>
            </a:p>
          </p:txBody>
        </p:sp>
      </p:grpSp>
      <p:sp>
        <p:nvSpPr>
          <p:cNvPr id="19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Merge Sort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553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4798E-6 L 0.37431 0.1879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" y="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32948E-6 L -0.00035 0.331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3" grpId="0" animBg="1"/>
      <p:bldP spid="2223" grpId="1" animBg="1"/>
      <p:bldP spid="2225" grpId="0" animBg="1"/>
      <p:bldP spid="2226" grpId="0" animBg="1"/>
      <p:bldP spid="2227" grpId="0" animBg="1"/>
      <p:bldP spid="2228" grpId="0" animBg="1"/>
      <p:bldP spid="2229" grpId="0" animBg="1"/>
      <p:bldP spid="2230" grpId="0" animBg="1"/>
      <p:bldP spid="2231" grpId="0" animBg="1"/>
      <p:bldP spid="2232" grpId="0" animBg="1"/>
      <p:bldP spid="2233" grpId="0" animBg="1"/>
      <p:bldP spid="2234" grpId="0" animBg="1"/>
      <p:bldP spid="2235" grpId="0"/>
      <p:bldP spid="22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483" name="Group 27"/>
          <p:cNvGrpSpPr>
            <a:grpSpLocks/>
          </p:cNvGrpSpPr>
          <p:nvPr/>
        </p:nvGrpSpPr>
        <p:grpSpPr bwMode="auto">
          <a:xfrm>
            <a:off x="4064000" y="1384300"/>
            <a:ext cx="3454400" cy="419100"/>
            <a:chOff x="2384" y="1008"/>
            <a:chExt cx="2176" cy="264"/>
          </a:xfrm>
        </p:grpSpPr>
        <p:sp>
          <p:nvSpPr>
            <p:cNvPr id="787466" name="Rectangle 10"/>
            <p:cNvSpPr>
              <a:spLocks noChangeArrowheads="1"/>
            </p:cNvSpPr>
            <p:nvPr/>
          </p:nvSpPr>
          <p:spPr bwMode="auto">
            <a:xfrm>
              <a:off x="2384" y="1008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67" name="Rectangle 11"/>
            <p:cNvSpPr>
              <a:spLocks noChangeArrowheads="1"/>
            </p:cNvSpPr>
            <p:nvPr/>
          </p:nvSpPr>
          <p:spPr bwMode="auto">
            <a:xfrm>
              <a:off x="2656" y="1008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68" name="Rectangle 12"/>
            <p:cNvSpPr>
              <a:spLocks noChangeArrowheads="1"/>
            </p:cNvSpPr>
            <p:nvPr/>
          </p:nvSpPr>
          <p:spPr bwMode="auto">
            <a:xfrm>
              <a:off x="2928" y="1008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69" name="Rectangle 13"/>
            <p:cNvSpPr>
              <a:spLocks noChangeArrowheads="1"/>
            </p:cNvSpPr>
            <p:nvPr/>
          </p:nvSpPr>
          <p:spPr bwMode="auto">
            <a:xfrm>
              <a:off x="3200" y="1008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70" name="Rectangle 14"/>
            <p:cNvSpPr>
              <a:spLocks noChangeArrowheads="1"/>
            </p:cNvSpPr>
            <p:nvPr/>
          </p:nvSpPr>
          <p:spPr bwMode="auto">
            <a:xfrm>
              <a:off x="3472" y="1008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71" name="Rectangle 15"/>
            <p:cNvSpPr>
              <a:spLocks noChangeArrowheads="1"/>
            </p:cNvSpPr>
            <p:nvPr/>
          </p:nvSpPr>
          <p:spPr bwMode="auto">
            <a:xfrm>
              <a:off x="3744" y="1008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72" name="Rectangle 16"/>
            <p:cNvSpPr>
              <a:spLocks noChangeArrowheads="1"/>
            </p:cNvSpPr>
            <p:nvPr/>
          </p:nvSpPr>
          <p:spPr bwMode="auto">
            <a:xfrm>
              <a:off x="4016" y="1008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73" name="Rectangle 17"/>
            <p:cNvSpPr>
              <a:spLocks noChangeArrowheads="1"/>
            </p:cNvSpPr>
            <p:nvPr/>
          </p:nvSpPr>
          <p:spPr bwMode="auto">
            <a:xfrm>
              <a:off x="4288" y="1008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7515" name="Text Box 59"/>
          <p:cNvSpPr txBox="1">
            <a:spLocks noChangeArrowheads="1"/>
          </p:cNvSpPr>
          <p:nvPr/>
        </p:nvSpPr>
        <p:spPr bwMode="auto">
          <a:xfrm>
            <a:off x="457200" y="1371600"/>
            <a:ext cx="1736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/>
              <a:t>Sorting 8 items</a:t>
            </a:r>
            <a:endParaRPr lang="en-US" sz="2000" b="0" i="1"/>
          </a:p>
        </p:txBody>
      </p:sp>
      <p:grpSp>
        <p:nvGrpSpPr>
          <p:cNvPr id="787530" name="Group 74"/>
          <p:cNvGrpSpPr>
            <a:grpSpLocks/>
          </p:cNvGrpSpPr>
          <p:nvPr/>
        </p:nvGrpSpPr>
        <p:grpSpPr bwMode="auto">
          <a:xfrm>
            <a:off x="457200" y="1866900"/>
            <a:ext cx="7467600" cy="927100"/>
            <a:chOff x="288" y="1176"/>
            <a:chExt cx="4704" cy="584"/>
          </a:xfrm>
        </p:grpSpPr>
        <p:grpSp>
          <p:nvGrpSpPr>
            <p:cNvPr id="787484" name="Group 28"/>
            <p:cNvGrpSpPr>
              <a:grpSpLocks/>
            </p:cNvGrpSpPr>
            <p:nvPr/>
          </p:nvGrpSpPr>
          <p:grpSpPr bwMode="auto">
            <a:xfrm>
              <a:off x="2304" y="1496"/>
              <a:ext cx="1088" cy="264"/>
              <a:chOff x="2384" y="1416"/>
              <a:chExt cx="1088" cy="264"/>
            </a:xfrm>
          </p:grpSpPr>
          <p:sp>
            <p:nvSpPr>
              <p:cNvPr id="787475" name="Rectangle 19"/>
              <p:cNvSpPr>
                <a:spLocks noChangeArrowheads="1"/>
              </p:cNvSpPr>
              <p:nvPr/>
            </p:nvSpPr>
            <p:spPr bwMode="auto">
              <a:xfrm>
                <a:off x="2384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476" name="Rectangle 20"/>
              <p:cNvSpPr>
                <a:spLocks noChangeArrowheads="1"/>
              </p:cNvSpPr>
              <p:nvPr/>
            </p:nvSpPr>
            <p:spPr bwMode="auto">
              <a:xfrm>
                <a:off x="2656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477" name="Rectangle 21"/>
              <p:cNvSpPr>
                <a:spLocks noChangeArrowheads="1"/>
              </p:cNvSpPr>
              <p:nvPr/>
            </p:nvSpPr>
            <p:spPr bwMode="auto">
              <a:xfrm>
                <a:off x="2928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478" name="Rectangle 22"/>
              <p:cNvSpPr>
                <a:spLocks noChangeArrowheads="1"/>
              </p:cNvSpPr>
              <p:nvPr/>
            </p:nvSpPr>
            <p:spPr bwMode="auto">
              <a:xfrm>
                <a:off x="3200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87509" name="Group 53"/>
            <p:cNvGrpSpPr>
              <a:grpSpLocks/>
            </p:cNvGrpSpPr>
            <p:nvPr/>
          </p:nvGrpSpPr>
          <p:grpSpPr bwMode="auto">
            <a:xfrm>
              <a:off x="3904" y="1496"/>
              <a:ext cx="1088" cy="264"/>
              <a:chOff x="2384" y="1416"/>
              <a:chExt cx="1088" cy="264"/>
            </a:xfrm>
          </p:grpSpPr>
          <p:sp>
            <p:nvSpPr>
              <p:cNvPr id="787510" name="Rectangle 54"/>
              <p:cNvSpPr>
                <a:spLocks noChangeArrowheads="1"/>
              </p:cNvSpPr>
              <p:nvPr/>
            </p:nvSpPr>
            <p:spPr bwMode="auto">
              <a:xfrm>
                <a:off x="2384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511" name="Rectangle 55"/>
              <p:cNvSpPr>
                <a:spLocks noChangeArrowheads="1"/>
              </p:cNvSpPr>
              <p:nvPr/>
            </p:nvSpPr>
            <p:spPr bwMode="auto">
              <a:xfrm>
                <a:off x="2656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512" name="Rectangle 56"/>
              <p:cNvSpPr>
                <a:spLocks noChangeArrowheads="1"/>
              </p:cNvSpPr>
              <p:nvPr/>
            </p:nvSpPr>
            <p:spPr bwMode="auto">
              <a:xfrm>
                <a:off x="2928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513" name="Rectangle 57"/>
              <p:cNvSpPr>
                <a:spLocks noChangeArrowheads="1"/>
              </p:cNvSpPr>
              <p:nvPr/>
            </p:nvSpPr>
            <p:spPr bwMode="auto">
              <a:xfrm>
                <a:off x="3200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87516" name="Text Box 60"/>
            <p:cNvSpPr txBox="1">
              <a:spLocks noChangeArrowheads="1"/>
            </p:cNvSpPr>
            <p:nvPr/>
          </p:nvSpPr>
          <p:spPr bwMode="auto">
            <a:xfrm>
              <a:off x="288" y="1488"/>
              <a:ext cx="143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0"/>
                <a:t>Two sorts of 4 items</a:t>
              </a:r>
              <a:endParaRPr lang="en-US" sz="2000" b="0" i="1"/>
            </a:p>
          </p:txBody>
        </p:sp>
        <p:sp>
          <p:nvSpPr>
            <p:cNvPr id="787523" name="Text Box 67"/>
            <p:cNvSpPr txBox="1">
              <a:spLocks noChangeArrowheads="1"/>
            </p:cNvSpPr>
            <p:nvPr/>
          </p:nvSpPr>
          <p:spPr bwMode="auto">
            <a:xfrm>
              <a:off x="288" y="1176"/>
              <a:ext cx="64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0" i="1"/>
                <a:t>requires</a:t>
              </a:r>
            </a:p>
          </p:txBody>
        </p:sp>
      </p:grpSp>
      <p:grpSp>
        <p:nvGrpSpPr>
          <p:cNvPr id="787531" name="Group 75"/>
          <p:cNvGrpSpPr>
            <a:grpSpLocks/>
          </p:cNvGrpSpPr>
          <p:nvPr/>
        </p:nvGrpSpPr>
        <p:grpSpPr bwMode="auto">
          <a:xfrm>
            <a:off x="457200" y="2857500"/>
            <a:ext cx="7670800" cy="927100"/>
            <a:chOff x="288" y="1800"/>
            <a:chExt cx="4832" cy="584"/>
          </a:xfrm>
        </p:grpSpPr>
        <p:grpSp>
          <p:nvGrpSpPr>
            <p:cNvPr id="787490" name="Group 34"/>
            <p:cNvGrpSpPr>
              <a:grpSpLocks/>
            </p:cNvGrpSpPr>
            <p:nvPr/>
          </p:nvGrpSpPr>
          <p:grpSpPr bwMode="auto">
            <a:xfrm>
              <a:off x="2176" y="2120"/>
              <a:ext cx="544" cy="264"/>
              <a:chOff x="4016" y="1416"/>
              <a:chExt cx="544" cy="264"/>
            </a:xfrm>
          </p:grpSpPr>
          <p:sp>
            <p:nvSpPr>
              <p:cNvPr id="787481" name="Rectangle 25"/>
              <p:cNvSpPr>
                <a:spLocks noChangeArrowheads="1"/>
              </p:cNvSpPr>
              <p:nvPr/>
            </p:nvSpPr>
            <p:spPr bwMode="auto">
              <a:xfrm>
                <a:off x="4016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482" name="Rectangle 26"/>
              <p:cNvSpPr>
                <a:spLocks noChangeArrowheads="1"/>
              </p:cNvSpPr>
              <p:nvPr/>
            </p:nvSpPr>
            <p:spPr bwMode="auto">
              <a:xfrm>
                <a:off x="4288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87499" name="Group 43"/>
            <p:cNvGrpSpPr>
              <a:grpSpLocks/>
            </p:cNvGrpSpPr>
            <p:nvPr/>
          </p:nvGrpSpPr>
          <p:grpSpPr bwMode="auto">
            <a:xfrm>
              <a:off x="2976" y="2120"/>
              <a:ext cx="544" cy="264"/>
              <a:chOff x="4016" y="1416"/>
              <a:chExt cx="544" cy="264"/>
            </a:xfrm>
          </p:grpSpPr>
          <p:sp>
            <p:nvSpPr>
              <p:cNvPr id="787500" name="Rectangle 44"/>
              <p:cNvSpPr>
                <a:spLocks noChangeArrowheads="1"/>
              </p:cNvSpPr>
              <p:nvPr/>
            </p:nvSpPr>
            <p:spPr bwMode="auto">
              <a:xfrm>
                <a:off x="4016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501" name="Rectangle 45"/>
              <p:cNvSpPr>
                <a:spLocks noChangeArrowheads="1"/>
              </p:cNvSpPr>
              <p:nvPr/>
            </p:nvSpPr>
            <p:spPr bwMode="auto">
              <a:xfrm>
                <a:off x="4288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87502" name="Group 46"/>
            <p:cNvGrpSpPr>
              <a:grpSpLocks/>
            </p:cNvGrpSpPr>
            <p:nvPr/>
          </p:nvGrpSpPr>
          <p:grpSpPr bwMode="auto">
            <a:xfrm>
              <a:off x="3776" y="2120"/>
              <a:ext cx="544" cy="264"/>
              <a:chOff x="4016" y="1416"/>
              <a:chExt cx="544" cy="264"/>
            </a:xfrm>
          </p:grpSpPr>
          <p:sp>
            <p:nvSpPr>
              <p:cNvPr id="787503" name="Rectangle 47"/>
              <p:cNvSpPr>
                <a:spLocks noChangeArrowheads="1"/>
              </p:cNvSpPr>
              <p:nvPr/>
            </p:nvSpPr>
            <p:spPr bwMode="auto">
              <a:xfrm>
                <a:off x="4016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504" name="Rectangle 48"/>
              <p:cNvSpPr>
                <a:spLocks noChangeArrowheads="1"/>
              </p:cNvSpPr>
              <p:nvPr/>
            </p:nvSpPr>
            <p:spPr bwMode="auto">
              <a:xfrm>
                <a:off x="4288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87505" name="Group 49"/>
            <p:cNvGrpSpPr>
              <a:grpSpLocks/>
            </p:cNvGrpSpPr>
            <p:nvPr/>
          </p:nvGrpSpPr>
          <p:grpSpPr bwMode="auto">
            <a:xfrm>
              <a:off x="4576" y="2120"/>
              <a:ext cx="544" cy="264"/>
              <a:chOff x="4016" y="1416"/>
              <a:chExt cx="544" cy="264"/>
            </a:xfrm>
          </p:grpSpPr>
          <p:sp>
            <p:nvSpPr>
              <p:cNvPr id="787506" name="Rectangle 50"/>
              <p:cNvSpPr>
                <a:spLocks noChangeArrowheads="1"/>
              </p:cNvSpPr>
              <p:nvPr/>
            </p:nvSpPr>
            <p:spPr bwMode="auto">
              <a:xfrm>
                <a:off x="4016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507" name="Rectangle 51"/>
              <p:cNvSpPr>
                <a:spLocks noChangeArrowheads="1"/>
              </p:cNvSpPr>
              <p:nvPr/>
            </p:nvSpPr>
            <p:spPr bwMode="auto">
              <a:xfrm>
                <a:off x="4288" y="1416"/>
                <a:ext cx="272" cy="2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87517" name="Text Box 61"/>
            <p:cNvSpPr txBox="1">
              <a:spLocks noChangeArrowheads="1"/>
            </p:cNvSpPr>
            <p:nvPr/>
          </p:nvSpPr>
          <p:spPr bwMode="auto">
            <a:xfrm>
              <a:off x="288" y="2112"/>
              <a:ext cx="14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0"/>
                <a:t>Four sorts of 2 items</a:t>
              </a:r>
              <a:endParaRPr lang="en-US" sz="2000" b="0" i="1"/>
            </a:p>
          </p:txBody>
        </p:sp>
        <p:sp>
          <p:nvSpPr>
            <p:cNvPr id="787524" name="Text Box 68"/>
            <p:cNvSpPr txBox="1">
              <a:spLocks noChangeArrowheads="1"/>
            </p:cNvSpPr>
            <p:nvPr/>
          </p:nvSpPr>
          <p:spPr bwMode="auto">
            <a:xfrm>
              <a:off x="288" y="1800"/>
              <a:ext cx="107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0" i="1"/>
                <a:t>which requires</a:t>
              </a:r>
            </a:p>
          </p:txBody>
        </p:sp>
      </p:grpSp>
      <p:grpSp>
        <p:nvGrpSpPr>
          <p:cNvPr id="787532" name="Group 76"/>
          <p:cNvGrpSpPr>
            <a:grpSpLocks/>
          </p:cNvGrpSpPr>
          <p:nvPr/>
        </p:nvGrpSpPr>
        <p:grpSpPr bwMode="auto">
          <a:xfrm>
            <a:off x="457200" y="3848100"/>
            <a:ext cx="7772400" cy="927100"/>
            <a:chOff x="288" y="2424"/>
            <a:chExt cx="4896" cy="584"/>
          </a:xfrm>
        </p:grpSpPr>
        <p:sp>
          <p:nvSpPr>
            <p:cNvPr id="787479" name="Rectangle 23"/>
            <p:cNvSpPr>
              <a:spLocks noChangeArrowheads="1"/>
            </p:cNvSpPr>
            <p:nvPr/>
          </p:nvSpPr>
          <p:spPr bwMode="auto">
            <a:xfrm>
              <a:off x="2112" y="2744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91" name="Rectangle 35"/>
            <p:cNvSpPr>
              <a:spLocks noChangeArrowheads="1"/>
            </p:cNvSpPr>
            <p:nvPr/>
          </p:nvSpPr>
          <p:spPr bwMode="auto">
            <a:xfrm>
              <a:off x="2512" y="2744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92" name="Rectangle 36"/>
            <p:cNvSpPr>
              <a:spLocks noChangeArrowheads="1"/>
            </p:cNvSpPr>
            <p:nvPr/>
          </p:nvSpPr>
          <p:spPr bwMode="auto">
            <a:xfrm>
              <a:off x="2912" y="2744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93" name="Rectangle 37"/>
            <p:cNvSpPr>
              <a:spLocks noChangeArrowheads="1"/>
            </p:cNvSpPr>
            <p:nvPr/>
          </p:nvSpPr>
          <p:spPr bwMode="auto">
            <a:xfrm>
              <a:off x="3312" y="2744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94" name="Rectangle 38"/>
            <p:cNvSpPr>
              <a:spLocks noChangeArrowheads="1"/>
            </p:cNvSpPr>
            <p:nvPr/>
          </p:nvSpPr>
          <p:spPr bwMode="auto">
            <a:xfrm>
              <a:off x="3712" y="2744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95" name="Rectangle 39"/>
            <p:cNvSpPr>
              <a:spLocks noChangeArrowheads="1"/>
            </p:cNvSpPr>
            <p:nvPr/>
          </p:nvSpPr>
          <p:spPr bwMode="auto">
            <a:xfrm>
              <a:off x="4112" y="2744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96" name="Rectangle 40"/>
            <p:cNvSpPr>
              <a:spLocks noChangeArrowheads="1"/>
            </p:cNvSpPr>
            <p:nvPr/>
          </p:nvSpPr>
          <p:spPr bwMode="auto">
            <a:xfrm>
              <a:off x="4512" y="2744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497" name="Rectangle 41"/>
            <p:cNvSpPr>
              <a:spLocks noChangeArrowheads="1"/>
            </p:cNvSpPr>
            <p:nvPr/>
          </p:nvSpPr>
          <p:spPr bwMode="auto">
            <a:xfrm>
              <a:off x="4912" y="2744"/>
              <a:ext cx="272" cy="2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518" name="Text Box 62"/>
            <p:cNvSpPr txBox="1">
              <a:spLocks noChangeArrowheads="1"/>
            </p:cNvSpPr>
            <p:nvPr/>
          </p:nvSpPr>
          <p:spPr bwMode="auto">
            <a:xfrm>
              <a:off x="288" y="2736"/>
              <a:ext cx="14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0"/>
                <a:t>Eight sorts of 1 item</a:t>
              </a:r>
              <a:endParaRPr lang="en-US" sz="2000" b="0" i="1"/>
            </a:p>
          </p:txBody>
        </p:sp>
        <p:sp>
          <p:nvSpPr>
            <p:cNvPr id="787525" name="Text Box 69"/>
            <p:cNvSpPr txBox="1">
              <a:spLocks noChangeArrowheads="1"/>
            </p:cNvSpPr>
            <p:nvPr/>
          </p:nvSpPr>
          <p:spPr bwMode="auto">
            <a:xfrm>
              <a:off x="288" y="2424"/>
              <a:ext cx="107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0" i="1"/>
                <a:t>which requires</a:t>
              </a:r>
            </a:p>
          </p:txBody>
        </p:sp>
      </p:grpSp>
      <p:sp>
        <p:nvSpPr>
          <p:cNvPr id="787526" name="Text Box 70"/>
          <p:cNvSpPr txBox="1">
            <a:spLocks noChangeArrowheads="1"/>
          </p:cNvSpPr>
          <p:nvPr/>
        </p:nvSpPr>
        <p:spPr bwMode="auto">
          <a:xfrm>
            <a:off x="368300" y="5237163"/>
            <a:ext cx="830103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pPr algn="just">
              <a:lnSpc>
                <a:spcPct val="85000"/>
              </a:lnSpc>
            </a:pPr>
            <a:endParaRPr lang="en-US" sz="2400" b="0" i="1"/>
          </a:p>
        </p:txBody>
      </p:sp>
      <p:sp>
        <p:nvSpPr>
          <p:cNvPr id="787528" name="Text Box 72"/>
          <p:cNvSpPr txBox="1">
            <a:spLocks noChangeArrowheads="1"/>
          </p:cNvSpPr>
          <p:nvPr/>
        </p:nvSpPr>
        <p:spPr bwMode="auto">
          <a:xfrm>
            <a:off x="457200" y="5026025"/>
            <a:ext cx="8229600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2400" b="0"/>
              <a:t>The work done at each level (</a:t>
            </a:r>
            <a:r>
              <a:rPr lang="en-US" sz="2400" b="0" i="1"/>
              <a:t>i.e.</a:t>
            </a:r>
            <a:r>
              <a:rPr lang="en-US" sz="2400" b="0"/>
              <a:t>, the sum of the work done by all the calls at that level) is proportional to the size of the vector.  The running time is therefore proportional to </a:t>
            </a:r>
            <a:r>
              <a:rPr lang="en-US" sz="2400" b="0" i="1"/>
              <a:t>N</a:t>
            </a:r>
            <a:r>
              <a:rPr lang="en-US" sz="2400" b="0"/>
              <a:t> times the number of levels.</a:t>
            </a:r>
          </a:p>
        </p:txBody>
      </p:sp>
      <p:sp>
        <p:nvSpPr>
          <p:cNvPr id="5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Merge Sort Complexity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26366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528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794000"/>
            <a:ext cx="5410200" cy="12700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Merge Sort Complexity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233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5" name="Rectangle 3"/>
          <p:cNvSpPr>
            <a:spLocks noChangeArrowheads="1"/>
          </p:cNvSpPr>
          <p:nvPr/>
        </p:nvSpPr>
        <p:spPr bwMode="auto">
          <a:xfrm>
            <a:off x="482600" y="1219200"/>
            <a:ext cx="81835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/>
              <a:t>The difference between </a:t>
            </a:r>
            <a:r>
              <a:rPr lang="en-US" sz="2400" b="0" i="1" dirty="0"/>
              <a:t>O</a:t>
            </a:r>
            <a:r>
              <a:rPr lang="en-US" sz="2400" b="0" dirty="0"/>
              <a:t>(</a:t>
            </a:r>
            <a:r>
              <a:rPr lang="en-US" sz="2400" b="0" i="1" spc="100" dirty="0"/>
              <a:t>N</a:t>
            </a:r>
            <a:r>
              <a:rPr lang="en-US" sz="700" b="0" i="1" dirty="0"/>
              <a:t> </a:t>
            </a:r>
            <a:r>
              <a:rPr lang="en-US" sz="2400" b="0" baseline="40000" dirty="0"/>
              <a:t>2</a:t>
            </a:r>
            <a:r>
              <a:rPr lang="en-US" sz="2400" b="0" dirty="0"/>
              <a:t>) and </a:t>
            </a:r>
            <a:r>
              <a:rPr lang="en-US" sz="2400" b="0" i="1" dirty="0"/>
              <a:t>O</a:t>
            </a:r>
            <a:r>
              <a:rPr lang="en-US" sz="2400" b="0" dirty="0"/>
              <a:t>(</a:t>
            </a:r>
            <a:r>
              <a:rPr lang="en-US" sz="2400" b="0" i="1" dirty="0"/>
              <a:t>N</a:t>
            </a:r>
            <a:r>
              <a:rPr lang="en-US" sz="2400" b="0" dirty="0"/>
              <a:t> log</a:t>
            </a:r>
            <a:r>
              <a:rPr lang="en-US" sz="2400" b="0" i="1" dirty="0"/>
              <a:t> N</a:t>
            </a:r>
            <a:r>
              <a:rPr lang="en-US" sz="2400" b="0" dirty="0"/>
              <a:t>) is enormous for large values of </a:t>
            </a:r>
            <a:r>
              <a:rPr lang="en-US" sz="2400" b="0" i="1" dirty="0"/>
              <a:t>N,</a:t>
            </a:r>
            <a:r>
              <a:rPr lang="en-US" sz="2400" b="0" dirty="0"/>
              <a:t> as shown in this table:</a:t>
            </a:r>
          </a:p>
        </p:txBody>
      </p:sp>
      <p:grpSp>
        <p:nvGrpSpPr>
          <p:cNvPr id="791654" name="Group 102"/>
          <p:cNvGrpSpPr>
            <a:grpSpLocks/>
          </p:cNvGrpSpPr>
          <p:nvPr/>
        </p:nvGrpSpPr>
        <p:grpSpPr bwMode="auto">
          <a:xfrm>
            <a:off x="1858351" y="5041900"/>
            <a:ext cx="5715000" cy="457200"/>
            <a:chOff x="1200" y="3264"/>
            <a:chExt cx="3600" cy="288"/>
          </a:xfrm>
        </p:grpSpPr>
        <p:sp>
          <p:nvSpPr>
            <p:cNvPr id="791655" name="Rectangle 103"/>
            <p:cNvSpPr>
              <a:spLocks noChangeArrowheads="1"/>
            </p:cNvSpPr>
            <p:nvPr/>
          </p:nvSpPr>
          <p:spPr bwMode="auto">
            <a:xfrm>
              <a:off x="2016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56" name="Rectangle 104"/>
            <p:cNvSpPr>
              <a:spLocks noChangeArrowheads="1"/>
            </p:cNvSpPr>
            <p:nvPr/>
          </p:nvSpPr>
          <p:spPr bwMode="auto">
            <a:xfrm>
              <a:off x="1200" y="3264"/>
              <a:ext cx="816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57" name="Text Box 105"/>
            <p:cNvSpPr txBox="1">
              <a:spLocks noChangeArrowheads="1"/>
            </p:cNvSpPr>
            <p:nvPr/>
          </p:nvSpPr>
          <p:spPr bwMode="auto">
            <a:xfrm>
              <a:off x="1248" y="3296"/>
              <a:ext cx="76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/>
                <a:t>1,000,000</a:t>
              </a:r>
            </a:p>
          </p:txBody>
        </p:sp>
        <p:sp>
          <p:nvSpPr>
            <p:cNvPr id="791658" name="Text Box 106"/>
            <p:cNvSpPr txBox="1">
              <a:spLocks noChangeArrowheads="1"/>
            </p:cNvSpPr>
            <p:nvPr/>
          </p:nvSpPr>
          <p:spPr bwMode="auto">
            <a:xfrm>
              <a:off x="2075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 dirty="0"/>
                <a:t>1,000,000,000,000</a:t>
              </a:r>
            </a:p>
          </p:txBody>
        </p:sp>
        <p:sp>
          <p:nvSpPr>
            <p:cNvPr id="791659" name="Rectangle 107"/>
            <p:cNvSpPr>
              <a:spLocks noChangeArrowheads="1"/>
            </p:cNvSpPr>
            <p:nvPr/>
          </p:nvSpPr>
          <p:spPr bwMode="auto">
            <a:xfrm>
              <a:off x="3408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60" name="Text Box 108"/>
            <p:cNvSpPr txBox="1">
              <a:spLocks noChangeArrowheads="1"/>
            </p:cNvSpPr>
            <p:nvPr/>
          </p:nvSpPr>
          <p:spPr bwMode="auto">
            <a:xfrm>
              <a:off x="3467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 dirty="0" smtClean="0"/>
                <a:t>20,000,000</a:t>
              </a:r>
              <a:endParaRPr lang="en-US" sz="2000" b="0" dirty="0"/>
            </a:p>
          </p:txBody>
        </p:sp>
      </p:grpSp>
      <p:grpSp>
        <p:nvGrpSpPr>
          <p:cNvPr id="791661" name="Group 109"/>
          <p:cNvGrpSpPr>
            <a:grpSpLocks/>
          </p:cNvGrpSpPr>
          <p:nvPr/>
        </p:nvGrpSpPr>
        <p:grpSpPr bwMode="auto">
          <a:xfrm>
            <a:off x="1858351" y="4584700"/>
            <a:ext cx="5715000" cy="457200"/>
            <a:chOff x="1200" y="3264"/>
            <a:chExt cx="3600" cy="288"/>
          </a:xfrm>
        </p:grpSpPr>
        <p:sp>
          <p:nvSpPr>
            <p:cNvPr id="791662" name="Rectangle 110"/>
            <p:cNvSpPr>
              <a:spLocks noChangeArrowheads="1"/>
            </p:cNvSpPr>
            <p:nvPr/>
          </p:nvSpPr>
          <p:spPr bwMode="auto">
            <a:xfrm>
              <a:off x="2016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63" name="Rectangle 111"/>
            <p:cNvSpPr>
              <a:spLocks noChangeArrowheads="1"/>
            </p:cNvSpPr>
            <p:nvPr/>
          </p:nvSpPr>
          <p:spPr bwMode="auto">
            <a:xfrm>
              <a:off x="1200" y="3264"/>
              <a:ext cx="816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64" name="Text Box 112"/>
            <p:cNvSpPr txBox="1">
              <a:spLocks noChangeArrowheads="1"/>
            </p:cNvSpPr>
            <p:nvPr/>
          </p:nvSpPr>
          <p:spPr bwMode="auto">
            <a:xfrm>
              <a:off x="1248" y="3296"/>
              <a:ext cx="76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/>
                <a:t>100,000</a:t>
              </a:r>
            </a:p>
          </p:txBody>
        </p:sp>
        <p:sp>
          <p:nvSpPr>
            <p:cNvPr id="791665" name="Text Box 113"/>
            <p:cNvSpPr txBox="1">
              <a:spLocks noChangeArrowheads="1"/>
            </p:cNvSpPr>
            <p:nvPr/>
          </p:nvSpPr>
          <p:spPr bwMode="auto">
            <a:xfrm>
              <a:off x="2075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/>
                <a:t>10,000,000,000</a:t>
              </a:r>
            </a:p>
          </p:txBody>
        </p:sp>
        <p:sp>
          <p:nvSpPr>
            <p:cNvPr id="791666" name="Rectangle 114"/>
            <p:cNvSpPr>
              <a:spLocks noChangeArrowheads="1"/>
            </p:cNvSpPr>
            <p:nvPr/>
          </p:nvSpPr>
          <p:spPr bwMode="auto">
            <a:xfrm>
              <a:off x="3408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67" name="Text Box 115"/>
            <p:cNvSpPr txBox="1">
              <a:spLocks noChangeArrowheads="1"/>
            </p:cNvSpPr>
            <p:nvPr/>
          </p:nvSpPr>
          <p:spPr bwMode="auto">
            <a:xfrm>
              <a:off x="3467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dirty="0" smtClean="0"/>
                <a:t>2</a:t>
              </a:r>
              <a:r>
                <a:rPr lang="en-US" sz="2000" b="0" dirty="0" smtClean="0"/>
                <a:t>,000,000</a:t>
              </a:r>
              <a:endParaRPr lang="en-US" sz="2000" b="0" dirty="0"/>
            </a:p>
          </p:txBody>
        </p:sp>
      </p:grpSp>
      <p:grpSp>
        <p:nvGrpSpPr>
          <p:cNvPr id="791668" name="Group 116"/>
          <p:cNvGrpSpPr>
            <a:grpSpLocks/>
          </p:cNvGrpSpPr>
          <p:nvPr/>
        </p:nvGrpSpPr>
        <p:grpSpPr bwMode="auto">
          <a:xfrm>
            <a:off x="1858351" y="4127500"/>
            <a:ext cx="5715000" cy="457200"/>
            <a:chOff x="1200" y="3264"/>
            <a:chExt cx="3600" cy="288"/>
          </a:xfrm>
        </p:grpSpPr>
        <p:sp>
          <p:nvSpPr>
            <p:cNvPr id="791669" name="Rectangle 117"/>
            <p:cNvSpPr>
              <a:spLocks noChangeArrowheads="1"/>
            </p:cNvSpPr>
            <p:nvPr/>
          </p:nvSpPr>
          <p:spPr bwMode="auto">
            <a:xfrm>
              <a:off x="2016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70" name="Rectangle 118"/>
            <p:cNvSpPr>
              <a:spLocks noChangeArrowheads="1"/>
            </p:cNvSpPr>
            <p:nvPr/>
          </p:nvSpPr>
          <p:spPr bwMode="auto">
            <a:xfrm>
              <a:off x="1200" y="3264"/>
              <a:ext cx="816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71" name="Text Box 119"/>
            <p:cNvSpPr txBox="1">
              <a:spLocks noChangeArrowheads="1"/>
            </p:cNvSpPr>
            <p:nvPr/>
          </p:nvSpPr>
          <p:spPr bwMode="auto">
            <a:xfrm>
              <a:off x="1248" y="3296"/>
              <a:ext cx="76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/>
                <a:t>10,000</a:t>
              </a:r>
            </a:p>
          </p:txBody>
        </p:sp>
        <p:sp>
          <p:nvSpPr>
            <p:cNvPr id="791672" name="Text Box 120"/>
            <p:cNvSpPr txBox="1">
              <a:spLocks noChangeArrowheads="1"/>
            </p:cNvSpPr>
            <p:nvPr/>
          </p:nvSpPr>
          <p:spPr bwMode="auto">
            <a:xfrm>
              <a:off x="2075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/>
                <a:t>100,000,000</a:t>
              </a:r>
            </a:p>
          </p:txBody>
        </p:sp>
        <p:sp>
          <p:nvSpPr>
            <p:cNvPr id="791673" name="Rectangle 121"/>
            <p:cNvSpPr>
              <a:spLocks noChangeArrowheads="1"/>
            </p:cNvSpPr>
            <p:nvPr/>
          </p:nvSpPr>
          <p:spPr bwMode="auto">
            <a:xfrm>
              <a:off x="3408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74" name="Text Box 122"/>
            <p:cNvSpPr txBox="1">
              <a:spLocks noChangeArrowheads="1"/>
            </p:cNvSpPr>
            <p:nvPr/>
          </p:nvSpPr>
          <p:spPr bwMode="auto">
            <a:xfrm>
              <a:off x="3467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 dirty="0" smtClean="0"/>
                <a:t>100,000</a:t>
              </a:r>
              <a:endParaRPr lang="en-US" sz="2000" b="0" dirty="0"/>
            </a:p>
          </p:txBody>
        </p:sp>
      </p:grpSp>
      <p:grpSp>
        <p:nvGrpSpPr>
          <p:cNvPr id="791675" name="Group 123"/>
          <p:cNvGrpSpPr>
            <a:grpSpLocks/>
          </p:cNvGrpSpPr>
          <p:nvPr/>
        </p:nvGrpSpPr>
        <p:grpSpPr bwMode="auto">
          <a:xfrm>
            <a:off x="1858351" y="3670300"/>
            <a:ext cx="5715000" cy="457200"/>
            <a:chOff x="1200" y="3264"/>
            <a:chExt cx="3600" cy="288"/>
          </a:xfrm>
        </p:grpSpPr>
        <p:sp>
          <p:nvSpPr>
            <p:cNvPr id="791676" name="Rectangle 124"/>
            <p:cNvSpPr>
              <a:spLocks noChangeArrowheads="1"/>
            </p:cNvSpPr>
            <p:nvPr/>
          </p:nvSpPr>
          <p:spPr bwMode="auto">
            <a:xfrm>
              <a:off x="2016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77" name="Rectangle 125"/>
            <p:cNvSpPr>
              <a:spLocks noChangeArrowheads="1"/>
            </p:cNvSpPr>
            <p:nvPr/>
          </p:nvSpPr>
          <p:spPr bwMode="auto">
            <a:xfrm>
              <a:off x="1200" y="3264"/>
              <a:ext cx="816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78" name="Text Box 126"/>
            <p:cNvSpPr txBox="1">
              <a:spLocks noChangeArrowheads="1"/>
            </p:cNvSpPr>
            <p:nvPr/>
          </p:nvSpPr>
          <p:spPr bwMode="auto">
            <a:xfrm>
              <a:off x="1248" y="3296"/>
              <a:ext cx="76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/>
                <a:t>1,000</a:t>
              </a:r>
            </a:p>
          </p:txBody>
        </p:sp>
        <p:sp>
          <p:nvSpPr>
            <p:cNvPr id="791679" name="Text Box 127"/>
            <p:cNvSpPr txBox="1">
              <a:spLocks noChangeArrowheads="1"/>
            </p:cNvSpPr>
            <p:nvPr/>
          </p:nvSpPr>
          <p:spPr bwMode="auto">
            <a:xfrm>
              <a:off x="2075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/>
                <a:t>1,000,000</a:t>
              </a:r>
            </a:p>
          </p:txBody>
        </p:sp>
        <p:sp>
          <p:nvSpPr>
            <p:cNvPr id="791680" name="Rectangle 128"/>
            <p:cNvSpPr>
              <a:spLocks noChangeArrowheads="1"/>
            </p:cNvSpPr>
            <p:nvPr/>
          </p:nvSpPr>
          <p:spPr bwMode="auto">
            <a:xfrm>
              <a:off x="3408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81" name="Text Box 129"/>
            <p:cNvSpPr txBox="1">
              <a:spLocks noChangeArrowheads="1"/>
            </p:cNvSpPr>
            <p:nvPr/>
          </p:nvSpPr>
          <p:spPr bwMode="auto">
            <a:xfrm>
              <a:off x="3467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 dirty="0" smtClean="0"/>
                <a:t>10,000</a:t>
              </a:r>
              <a:endParaRPr lang="en-US" sz="2000" b="0" dirty="0"/>
            </a:p>
          </p:txBody>
        </p:sp>
      </p:grpSp>
      <p:grpSp>
        <p:nvGrpSpPr>
          <p:cNvPr id="791682" name="Group 130"/>
          <p:cNvGrpSpPr>
            <a:grpSpLocks/>
          </p:cNvGrpSpPr>
          <p:nvPr/>
        </p:nvGrpSpPr>
        <p:grpSpPr bwMode="auto">
          <a:xfrm>
            <a:off x="1858351" y="3213100"/>
            <a:ext cx="5715000" cy="457200"/>
            <a:chOff x="1200" y="3264"/>
            <a:chExt cx="3600" cy="288"/>
          </a:xfrm>
        </p:grpSpPr>
        <p:sp>
          <p:nvSpPr>
            <p:cNvPr id="791683" name="Rectangle 131"/>
            <p:cNvSpPr>
              <a:spLocks noChangeArrowheads="1"/>
            </p:cNvSpPr>
            <p:nvPr/>
          </p:nvSpPr>
          <p:spPr bwMode="auto">
            <a:xfrm>
              <a:off x="2016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84" name="Rectangle 132"/>
            <p:cNvSpPr>
              <a:spLocks noChangeArrowheads="1"/>
            </p:cNvSpPr>
            <p:nvPr/>
          </p:nvSpPr>
          <p:spPr bwMode="auto">
            <a:xfrm>
              <a:off x="1200" y="3264"/>
              <a:ext cx="816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85" name="Text Box 133"/>
            <p:cNvSpPr txBox="1">
              <a:spLocks noChangeArrowheads="1"/>
            </p:cNvSpPr>
            <p:nvPr/>
          </p:nvSpPr>
          <p:spPr bwMode="auto">
            <a:xfrm>
              <a:off x="1248" y="3296"/>
              <a:ext cx="76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/>
                <a:t>100</a:t>
              </a:r>
            </a:p>
          </p:txBody>
        </p:sp>
        <p:sp>
          <p:nvSpPr>
            <p:cNvPr id="791686" name="Text Box 134"/>
            <p:cNvSpPr txBox="1">
              <a:spLocks noChangeArrowheads="1"/>
            </p:cNvSpPr>
            <p:nvPr/>
          </p:nvSpPr>
          <p:spPr bwMode="auto">
            <a:xfrm>
              <a:off x="2075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/>
                <a:t>10,000</a:t>
              </a:r>
            </a:p>
          </p:txBody>
        </p:sp>
        <p:sp>
          <p:nvSpPr>
            <p:cNvPr id="791687" name="Rectangle 135"/>
            <p:cNvSpPr>
              <a:spLocks noChangeArrowheads="1"/>
            </p:cNvSpPr>
            <p:nvPr/>
          </p:nvSpPr>
          <p:spPr bwMode="auto">
            <a:xfrm>
              <a:off x="3408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88" name="Text Box 136"/>
            <p:cNvSpPr txBox="1">
              <a:spLocks noChangeArrowheads="1"/>
            </p:cNvSpPr>
            <p:nvPr/>
          </p:nvSpPr>
          <p:spPr bwMode="auto">
            <a:xfrm>
              <a:off x="3467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 dirty="0" smtClean="0"/>
                <a:t>700</a:t>
              </a:r>
              <a:endParaRPr lang="en-US" sz="2000" b="0" dirty="0"/>
            </a:p>
          </p:txBody>
        </p:sp>
      </p:grpSp>
      <p:grpSp>
        <p:nvGrpSpPr>
          <p:cNvPr id="791689" name="Group 137"/>
          <p:cNvGrpSpPr>
            <a:grpSpLocks/>
          </p:cNvGrpSpPr>
          <p:nvPr/>
        </p:nvGrpSpPr>
        <p:grpSpPr bwMode="auto">
          <a:xfrm>
            <a:off x="1858351" y="2755900"/>
            <a:ext cx="5715000" cy="457200"/>
            <a:chOff x="1200" y="3264"/>
            <a:chExt cx="3600" cy="288"/>
          </a:xfrm>
        </p:grpSpPr>
        <p:sp>
          <p:nvSpPr>
            <p:cNvPr id="791690" name="Rectangle 138"/>
            <p:cNvSpPr>
              <a:spLocks noChangeArrowheads="1"/>
            </p:cNvSpPr>
            <p:nvPr/>
          </p:nvSpPr>
          <p:spPr bwMode="auto">
            <a:xfrm>
              <a:off x="2016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91" name="Rectangle 139"/>
            <p:cNvSpPr>
              <a:spLocks noChangeArrowheads="1"/>
            </p:cNvSpPr>
            <p:nvPr/>
          </p:nvSpPr>
          <p:spPr bwMode="auto">
            <a:xfrm>
              <a:off x="1200" y="3264"/>
              <a:ext cx="816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92" name="Text Box 140"/>
            <p:cNvSpPr txBox="1">
              <a:spLocks noChangeArrowheads="1"/>
            </p:cNvSpPr>
            <p:nvPr/>
          </p:nvSpPr>
          <p:spPr bwMode="auto">
            <a:xfrm>
              <a:off x="1248" y="3296"/>
              <a:ext cx="76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/>
                <a:t>10</a:t>
              </a:r>
            </a:p>
          </p:txBody>
        </p:sp>
        <p:sp>
          <p:nvSpPr>
            <p:cNvPr id="791693" name="Text Box 141"/>
            <p:cNvSpPr txBox="1">
              <a:spLocks noChangeArrowheads="1"/>
            </p:cNvSpPr>
            <p:nvPr/>
          </p:nvSpPr>
          <p:spPr bwMode="auto">
            <a:xfrm>
              <a:off x="2075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/>
                <a:t>100</a:t>
              </a:r>
            </a:p>
          </p:txBody>
        </p:sp>
        <p:sp>
          <p:nvSpPr>
            <p:cNvPr id="791694" name="Rectangle 142"/>
            <p:cNvSpPr>
              <a:spLocks noChangeArrowheads="1"/>
            </p:cNvSpPr>
            <p:nvPr/>
          </p:nvSpPr>
          <p:spPr bwMode="auto">
            <a:xfrm>
              <a:off x="3408" y="3264"/>
              <a:ext cx="1392" cy="2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695" name="Text Box 143"/>
            <p:cNvSpPr txBox="1">
              <a:spLocks noChangeArrowheads="1"/>
            </p:cNvSpPr>
            <p:nvPr/>
          </p:nvSpPr>
          <p:spPr bwMode="auto">
            <a:xfrm>
              <a:off x="3467" y="3296"/>
              <a:ext cx="133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2000" b="0" dirty="0" smtClean="0"/>
                <a:t>30</a:t>
              </a:r>
              <a:endParaRPr lang="en-US" sz="2000" b="0" dirty="0"/>
            </a:p>
          </p:txBody>
        </p:sp>
      </p:grpSp>
      <p:sp>
        <p:nvSpPr>
          <p:cNvPr id="791697" name="Rectangle 145"/>
          <p:cNvSpPr>
            <a:spLocks noChangeArrowheads="1"/>
          </p:cNvSpPr>
          <p:nvPr/>
        </p:nvSpPr>
        <p:spPr bwMode="auto">
          <a:xfrm>
            <a:off x="4118951" y="2298700"/>
            <a:ext cx="5502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0" i="1" spc="100" dirty="0"/>
              <a:t>N</a:t>
            </a:r>
            <a:r>
              <a:rPr lang="en-US" sz="700" b="0" i="1" dirty="0"/>
              <a:t> </a:t>
            </a:r>
            <a:r>
              <a:rPr lang="en-US" sz="2400" b="0" baseline="40000" dirty="0"/>
              <a:t>2</a:t>
            </a:r>
          </a:p>
        </p:txBody>
      </p:sp>
      <p:sp>
        <p:nvSpPr>
          <p:cNvPr id="791698" name="Rectangle 146"/>
          <p:cNvSpPr>
            <a:spLocks noChangeArrowheads="1"/>
          </p:cNvSpPr>
          <p:nvPr/>
        </p:nvSpPr>
        <p:spPr bwMode="auto">
          <a:xfrm>
            <a:off x="5973151" y="2298700"/>
            <a:ext cx="1233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0" i="1"/>
              <a:t>N</a:t>
            </a:r>
            <a:r>
              <a:rPr lang="en-US" sz="2400" b="0"/>
              <a:t> log</a:t>
            </a:r>
            <a:r>
              <a:rPr lang="en-US" sz="2400" b="0" baseline="-25000"/>
              <a:t>2</a:t>
            </a:r>
            <a:r>
              <a:rPr lang="en-US" sz="2400" b="0" i="1"/>
              <a:t> N</a:t>
            </a:r>
          </a:p>
        </p:txBody>
      </p:sp>
      <p:sp>
        <p:nvSpPr>
          <p:cNvPr id="791699" name="Rectangle 147"/>
          <p:cNvSpPr>
            <a:spLocks noChangeArrowheads="1"/>
          </p:cNvSpPr>
          <p:nvPr/>
        </p:nvSpPr>
        <p:spPr bwMode="auto">
          <a:xfrm>
            <a:off x="2339364" y="2298700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0" i="1"/>
              <a:t>N</a:t>
            </a:r>
          </a:p>
        </p:txBody>
      </p:sp>
      <p:sp>
        <p:nvSpPr>
          <p:cNvPr id="5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Comparing Sort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5306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504" name="Rectangle 8"/>
          <p:cNvSpPr>
            <a:spLocks noChangeArrowheads="1"/>
          </p:cNvSpPr>
          <p:nvPr/>
        </p:nvSpPr>
        <p:spPr bwMode="auto">
          <a:xfrm>
            <a:off x="914400" y="2200624"/>
            <a:ext cx="4572000" cy="850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t" anchorCtr="0">
            <a:prstTxWarp prst="textNoShape">
              <a:avLst/>
            </a:prstTxWarp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ourier New" charset="0"/>
              </a:rPr>
              <a:t>for (</a:t>
            </a:r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k = </a:t>
            </a:r>
            <a:r>
              <a:rPr lang="en-US" sz="1600" dirty="0">
                <a:latin typeface="Courier New" charset="0"/>
              </a:rPr>
              <a:t>n</a:t>
            </a:r>
            <a:r>
              <a:rPr lang="en-US" sz="1600" dirty="0" smtClean="0">
                <a:latin typeface="Courier New" charset="0"/>
              </a:rPr>
              <a:t>; </a:t>
            </a:r>
            <a:r>
              <a:rPr lang="en-US" sz="1600" dirty="0">
                <a:latin typeface="Courier New" charset="0"/>
              </a:rPr>
              <a:t>k </a:t>
            </a:r>
            <a:r>
              <a:rPr lang="en-US" sz="1600" dirty="0" smtClean="0">
                <a:latin typeface="Courier New" charset="0"/>
              </a:rPr>
              <a:t>&gt;= </a:t>
            </a:r>
            <a:r>
              <a:rPr lang="en-US" sz="1600" dirty="0" smtClean="0">
                <a:latin typeface="Courier New" charset="0"/>
              </a:rPr>
              <a:t>0; </a:t>
            </a:r>
            <a:r>
              <a:rPr lang="en-US" sz="1600" dirty="0" smtClean="0">
                <a:latin typeface="Courier New" charset="0"/>
              </a:rPr>
              <a:t>k--)</a:t>
            </a:r>
            <a:r>
              <a:rPr lang="en-US" sz="1200" dirty="0" smtClean="0">
                <a:latin typeface="Courier New" charset="0"/>
              </a:rPr>
              <a:t> </a:t>
            </a:r>
            <a:r>
              <a:rPr lang="en-US" sz="1600" dirty="0">
                <a:latin typeface="Courier New" charset="0"/>
              </a:rPr>
              <a:t>{</a:t>
            </a:r>
          </a:p>
          <a:p>
            <a:pPr marL="0" lvl="1">
              <a:lnSpc>
                <a:spcPct val="95000"/>
              </a:lnSpc>
              <a:tabLst>
                <a:tab pos="457200" algn="l"/>
              </a:tabLst>
            </a:pPr>
            <a:r>
              <a:rPr lang="en-US" sz="1600" dirty="0">
                <a:latin typeface="Courier New" charset="0"/>
              </a:rPr>
              <a:t>   </a:t>
            </a:r>
            <a:r>
              <a:rPr lang="en-US" sz="1600" dirty="0" err="1">
                <a:latin typeface="Courier New" charset="0"/>
              </a:rPr>
              <a:t>cout</a:t>
            </a:r>
            <a:r>
              <a:rPr lang="en-US" sz="1600" dirty="0">
                <a:latin typeface="Courier New" charset="0"/>
              </a:rPr>
              <a:t> &lt;&lt; </a:t>
            </a:r>
            <a:r>
              <a:rPr lang="en-US" sz="1600" dirty="0" smtClean="0">
                <a:latin typeface="Courier New" charset="0"/>
              </a:rPr>
              <a:t>k </a:t>
            </a:r>
            <a:r>
              <a:rPr lang="en-US" sz="1600" dirty="0">
                <a:latin typeface="Courier New" charset="0"/>
              </a:rPr>
              <a:t>&lt;&lt; </a:t>
            </a:r>
            <a:r>
              <a:rPr lang="en-US" sz="1600" dirty="0" err="1">
                <a:latin typeface="Courier New" charset="0"/>
              </a:rPr>
              <a:t>endl</a:t>
            </a:r>
            <a:r>
              <a:rPr lang="en-US" sz="1600" dirty="0">
                <a:latin typeface="Courier New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sz="1600" dirty="0" smtClean="0">
                <a:latin typeface="Courier New" charset="0"/>
              </a:rPr>
              <a:t>}</a:t>
            </a:r>
            <a:endParaRPr lang="en-US" sz="1600" dirty="0">
              <a:latin typeface="Courier New" charset="0"/>
            </a:endParaRPr>
          </a:p>
        </p:txBody>
      </p:sp>
      <p:sp>
        <p:nvSpPr>
          <p:cNvPr id="746508" name="Rectangle 12"/>
          <p:cNvSpPr>
            <a:spLocks noChangeArrowheads="1"/>
          </p:cNvSpPr>
          <p:nvPr/>
        </p:nvSpPr>
        <p:spPr bwMode="auto">
          <a:xfrm>
            <a:off x="914400" y="4778724"/>
            <a:ext cx="4572000" cy="1308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t" anchorCtr="0">
            <a:prstTxWarp prst="textNoShape">
              <a:avLst/>
            </a:prstTxWarp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ourier New" charset="0"/>
              </a:rPr>
              <a:t>for (</a:t>
            </a:r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 = 0;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 &lt; 100;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++)</a:t>
            </a:r>
            <a:r>
              <a:rPr lang="en-US" sz="1200" dirty="0">
                <a:latin typeface="Courier New" charset="0"/>
              </a:rPr>
              <a:t> </a:t>
            </a:r>
            <a:r>
              <a:rPr lang="en-US" sz="1600" dirty="0">
                <a:latin typeface="Courier New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1600" dirty="0">
                <a:latin typeface="Courier New" charset="0"/>
              </a:rPr>
              <a:t>   for (</a:t>
            </a:r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j</a:t>
            </a:r>
            <a:r>
              <a:rPr lang="en-US" sz="1600" dirty="0">
                <a:latin typeface="Courier New" charset="0"/>
              </a:rPr>
              <a:t> = 0; </a:t>
            </a:r>
            <a:r>
              <a:rPr lang="en-US" sz="1600" dirty="0" err="1">
                <a:latin typeface="Courier New" charset="0"/>
              </a:rPr>
              <a:t>j</a:t>
            </a:r>
            <a:r>
              <a:rPr lang="en-US" sz="1600" dirty="0">
                <a:latin typeface="Courier New" charset="0"/>
              </a:rPr>
              <a:t> &lt;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; </a:t>
            </a:r>
            <a:r>
              <a:rPr lang="en-US" sz="1600" dirty="0" err="1">
                <a:latin typeface="Courier New" charset="0"/>
              </a:rPr>
              <a:t>j</a:t>
            </a:r>
            <a:r>
              <a:rPr lang="en-US" sz="1600" dirty="0">
                <a:latin typeface="Courier New" charset="0"/>
              </a:rPr>
              <a:t>++)</a:t>
            </a:r>
            <a:r>
              <a:rPr lang="en-US" sz="1200" dirty="0">
                <a:latin typeface="Courier New" charset="0"/>
              </a:rPr>
              <a:t> </a:t>
            </a:r>
            <a:r>
              <a:rPr lang="en-US" sz="1600" dirty="0">
                <a:latin typeface="Courier New" charset="0"/>
              </a:rPr>
              <a:t>{</a:t>
            </a:r>
          </a:p>
          <a:p>
            <a:pPr marL="0" lvl="1">
              <a:lnSpc>
                <a:spcPct val="95000"/>
              </a:lnSpc>
              <a:tabLst>
                <a:tab pos="457200" algn="l"/>
              </a:tabLst>
            </a:pPr>
            <a:r>
              <a:rPr lang="en-US" sz="1600" dirty="0">
                <a:latin typeface="Courier New" charset="0"/>
              </a:rPr>
              <a:t>      </a:t>
            </a:r>
            <a:r>
              <a:rPr lang="en-US" sz="1600" dirty="0" err="1">
                <a:latin typeface="Courier New" charset="0"/>
              </a:rPr>
              <a:t>cout</a:t>
            </a:r>
            <a:r>
              <a:rPr lang="en-US" sz="1600" dirty="0">
                <a:latin typeface="Courier New" charset="0"/>
              </a:rPr>
              <a:t> &lt;&lt; </a:t>
            </a:r>
            <a:r>
              <a:rPr lang="en-US" sz="1600" dirty="0" smtClean="0">
                <a:latin typeface="Courier New" charset="0"/>
              </a:rPr>
              <a:t>j </a:t>
            </a:r>
            <a:r>
              <a:rPr lang="en-US" sz="1600" dirty="0">
                <a:latin typeface="Courier New" charset="0"/>
              </a:rPr>
              <a:t>&lt;&lt; </a:t>
            </a:r>
            <a:r>
              <a:rPr lang="en-US" sz="1600" dirty="0" err="1">
                <a:latin typeface="Courier New" charset="0"/>
              </a:rPr>
              <a:t>endl</a:t>
            </a:r>
            <a:r>
              <a:rPr lang="en-US" sz="1600" dirty="0">
                <a:latin typeface="Courier New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sz="1600" dirty="0" smtClean="0">
                <a:latin typeface="Courier New" charset="0"/>
              </a:rPr>
              <a:t>   </a:t>
            </a:r>
            <a:r>
              <a:rPr lang="en-US" sz="1600" dirty="0">
                <a:latin typeface="Courier New" charset="0"/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1600" dirty="0">
                <a:latin typeface="Courier New" charset="0"/>
              </a:rPr>
              <a:t>}</a:t>
            </a:r>
          </a:p>
        </p:txBody>
      </p:sp>
      <p:grpSp>
        <p:nvGrpSpPr>
          <p:cNvPr id="746512" name="Group 16"/>
          <p:cNvGrpSpPr>
            <a:grpSpLocks/>
          </p:cNvGrpSpPr>
          <p:nvPr/>
        </p:nvGrpSpPr>
        <p:grpSpPr bwMode="auto">
          <a:xfrm>
            <a:off x="5740400" y="2073624"/>
            <a:ext cx="2667000" cy="758825"/>
            <a:chOff x="3616" y="2504"/>
            <a:chExt cx="1680" cy="478"/>
          </a:xfrm>
        </p:grpSpPr>
        <p:sp>
          <p:nvSpPr>
            <p:cNvPr id="746513" name="Text Box 17"/>
            <p:cNvSpPr txBox="1">
              <a:spLocks noChangeArrowheads="1"/>
            </p:cNvSpPr>
            <p:nvPr/>
          </p:nvSpPr>
          <p:spPr bwMode="auto">
            <a:xfrm>
              <a:off x="3616" y="2504"/>
              <a:ext cx="896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400" b="0" i="1" baseline="-5000" dirty="0"/>
                <a:t>O</a:t>
              </a:r>
              <a:r>
                <a:rPr lang="en-US" sz="400" b="0" dirty="0"/>
                <a:t> </a:t>
              </a:r>
              <a:r>
                <a:rPr lang="en-US" sz="2400" b="0" dirty="0" smtClean="0"/>
                <a:t>(</a:t>
              </a:r>
              <a:r>
                <a:rPr lang="en-US" sz="2400" b="0" i="1" dirty="0" smtClean="0"/>
                <a:t>N</a:t>
              </a:r>
              <a:r>
                <a:rPr lang="en-US" sz="1000" b="0" dirty="0" smtClean="0"/>
                <a:t>  </a:t>
              </a:r>
              <a:r>
                <a:rPr lang="en-US" sz="2400" b="0" dirty="0"/>
                <a:t>) </a:t>
              </a:r>
            </a:p>
          </p:txBody>
        </p:sp>
        <p:sp>
          <p:nvSpPr>
            <p:cNvPr id="746514" name="Text Box 18"/>
            <p:cNvSpPr txBox="1">
              <a:spLocks noChangeArrowheads="1"/>
            </p:cNvSpPr>
            <p:nvPr/>
          </p:nvSpPr>
          <p:spPr bwMode="auto">
            <a:xfrm>
              <a:off x="3616" y="2792"/>
              <a:ext cx="1680" cy="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1600" b="0" i="1" dirty="0"/>
                <a:t>This loop </a:t>
              </a:r>
              <a:r>
                <a:rPr lang="en-US" sz="1600" b="0" i="1" dirty="0" smtClean="0"/>
                <a:t>executes n times. </a:t>
              </a:r>
              <a:endParaRPr lang="en-US" sz="1600" b="0" i="1" dirty="0"/>
            </a:p>
          </p:txBody>
        </p:sp>
      </p:grpSp>
      <p:grpSp>
        <p:nvGrpSpPr>
          <p:cNvPr id="746515" name="Group 19"/>
          <p:cNvGrpSpPr>
            <a:grpSpLocks/>
          </p:cNvGrpSpPr>
          <p:nvPr/>
        </p:nvGrpSpPr>
        <p:grpSpPr bwMode="auto">
          <a:xfrm>
            <a:off x="5740400" y="4867624"/>
            <a:ext cx="2667000" cy="952500"/>
            <a:chOff x="3616" y="3360"/>
            <a:chExt cx="1680" cy="600"/>
          </a:xfrm>
        </p:grpSpPr>
        <p:sp>
          <p:nvSpPr>
            <p:cNvPr id="746516" name="Text Box 20"/>
            <p:cNvSpPr txBox="1">
              <a:spLocks noChangeArrowheads="1"/>
            </p:cNvSpPr>
            <p:nvPr/>
          </p:nvSpPr>
          <p:spPr bwMode="auto">
            <a:xfrm>
              <a:off x="3616" y="3360"/>
              <a:ext cx="704" cy="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400" b="0" i="1" baseline="-5000" dirty="0"/>
                <a:t>O</a:t>
              </a:r>
              <a:r>
                <a:rPr lang="en-US" sz="400" b="0" dirty="0"/>
                <a:t> </a:t>
              </a:r>
              <a:r>
                <a:rPr lang="en-US" sz="2400" b="0" dirty="0"/>
                <a:t>(</a:t>
              </a:r>
              <a:r>
                <a:rPr lang="en-US" sz="400" b="0" dirty="0"/>
                <a:t> </a:t>
              </a:r>
              <a:r>
                <a:rPr lang="en-US" sz="2400" b="0" dirty="0" smtClean="0"/>
                <a:t>1)</a:t>
              </a:r>
              <a:endParaRPr lang="en-US" sz="2400" b="0" dirty="0"/>
            </a:p>
          </p:txBody>
        </p:sp>
        <p:sp>
          <p:nvSpPr>
            <p:cNvPr id="746517" name="Text Box 21"/>
            <p:cNvSpPr txBox="1">
              <a:spLocks noChangeArrowheads="1"/>
            </p:cNvSpPr>
            <p:nvPr/>
          </p:nvSpPr>
          <p:spPr bwMode="auto">
            <a:xfrm>
              <a:off x="3616" y="3640"/>
              <a:ext cx="1680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1600" b="0" i="1"/>
                <a:t>This loop does not depend on the value of </a:t>
              </a:r>
              <a:r>
                <a:rPr lang="en-US">
                  <a:latin typeface="Courier New" charset="0"/>
                </a:rPr>
                <a:t>n</a:t>
              </a:r>
              <a:r>
                <a:rPr lang="en-US" sz="1600" b="0" i="1"/>
                <a:t> at all.</a:t>
              </a: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914400" y="3267424"/>
            <a:ext cx="4572000" cy="1308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t" anchorCtr="0">
            <a:prstTxWarp prst="textNoShape">
              <a:avLst/>
            </a:prstTxWarp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ourier New" charset="0"/>
              </a:rPr>
              <a:t>for (</a:t>
            </a:r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 = 0;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 &lt; </a:t>
            </a:r>
            <a:r>
              <a:rPr lang="en-US" sz="1600" dirty="0" err="1">
                <a:latin typeface="Courier New" charset="0"/>
              </a:rPr>
              <a:t>n</a:t>
            </a:r>
            <a:r>
              <a:rPr lang="en-US" sz="1600" dirty="0">
                <a:latin typeface="Courier New" charset="0"/>
              </a:rPr>
              <a:t>;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++)</a:t>
            </a:r>
            <a:r>
              <a:rPr lang="en-US" sz="1200" dirty="0">
                <a:latin typeface="Courier New" charset="0"/>
              </a:rPr>
              <a:t> </a:t>
            </a:r>
            <a:r>
              <a:rPr lang="en-US" sz="1600" dirty="0">
                <a:latin typeface="Courier New" charset="0"/>
              </a:rPr>
              <a:t>{</a:t>
            </a:r>
          </a:p>
          <a:p>
            <a:pPr>
              <a:lnSpc>
                <a:spcPct val="95000"/>
              </a:lnSpc>
            </a:pPr>
            <a:r>
              <a:rPr lang="en-US" sz="1600" dirty="0">
                <a:latin typeface="Courier New" charset="0"/>
              </a:rPr>
              <a:t>   for (</a:t>
            </a:r>
            <a:r>
              <a:rPr lang="en-US" sz="1600" dirty="0" err="1">
                <a:latin typeface="Courier New" charset="0"/>
              </a:rPr>
              <a:t>int</a:t>
            </a:r>
            <a:r>
              <a:rPr lang="en-US" sz="1600" dirty="0">
                <a:latin typeface="Courier New" charset="0"/>
              </a:rPr>
              <a:t> </a:t>
            </a:r>
            <a:r>
              <a:rPr lang="en-US" sz="1600" dirty="0" err="1">
                <a:latin typeface="Courier New" charset="0"/>
              </a:rPr>
              <a:t>j</a:t>
            </a:r>
            <a:r>
              <a:rPr lang="en-US" sz="1600" dirty="0">
                <a:latin typeface="Courier New" charset="0"/>
              </a:rPr>
              <a:t> = 0; </a:t>
            </a:r>
            <a:r>
              <a:rPr lang="en-US" sz="1600" dirty="0" err="1">
                <a:latin typeface="Courier New" charset="0"/>
              </a:rPr>
              <a:t>j</a:t>
            </a:r>
            <a:r>
              <a:rPr lang="en-US" sz="1600" dirty="0">
                <a:latin typeface="Courier New" charset="0"/>
              </a:rPr>
              <a:t> &lt; </a:t>
            </a:r>
            <a:r>
              <a:rPr lang="en-US" sz="1600" dirty="0" err="1">
                <a:latin typeface="Courier New" charset="0"/>
              </a:rPr>
              <a:t>i</a:t>
            </a:r>
            <a:r>
              <a:rPr lang="en-US" sz="1600" dirty="0">
                <a:latin typeface="Courier New" charset="0"/>
              </a:rPr>
              <a:t>; </a:t>
            </a:r>
            <a:r>
              <a:rPr lang="en-US" sz="1600" dirty="0" err="1">
                <a:latin typeface="Courier New" charset="0"/>
              </a:rPr>
              <a:t>j</a:t>
            </a:r>
            <a:r>
              <a:rPr lang="en-US" sz="1600" dirty="0">
                <a:latin typeface="Courier New" charset="0"/>
              </a:rPr>
              <a:t>++)</a:t>
            </a:r>
            <a:r>
              <a:rPr lang="en-US" sz="1200" dirty="0">
                <a:latin typeface="Courier New" charset="0"/>
              </a:rPr>
              <a:t> </a:t>
            </a:r>
            <a:r>
              <a:rPr lang="en-US" sz="1600" dirty="0">
                <a:latin typeface="Courier New" charset="0"/>
              </a:rPr>
              <a:t>{</a:t>
            </a:r>
          </a:p>
          <a:p>
            <a:pPr marL="0" lvl="1">
              <a:lnSpc>
                <a:spcPct val="95000"/>
              </a:lnSpc>
              <a:tabLst>
                <a:tab pos="457200" algn="l"/>
              </a:tabLst>
            </a:pPr>
            <a:r>
              <a:rPr lang="en-US" sz="1600" dirty="0">
                <a:latin typeface="Courier New" charset="0"/>
              </a:rPr>
              <a:t>      </a:t>
            </a:r>
            <a:r>
              <a:rPr lang="en-US" sz="1600" dirty="0" err="1">
                <a:latin typeface="Courier New" charset="0"/>
              </a:rPr>
              <a:t>cout</a:t>
            </a:r>
            <a:r>
              <a:rPr lang="en-US" sz="1600" dirty="0">
                <a:latin typeface="Courier New" charset="0"/>
              </a:rPr>
              <a:t> &lt;&lt; </a:t>
            </a:r>
            <a:r>
              <a:rPr lang="en-US" sz="1600" dirty="0" smtClean="0">
                <a:latin typeface="Courier New" charset="0"/>
              </a:rPr>
              <a:t>j </a:t>
            </a:r>
            <a:r>
              <a:rPr lang="en-US" sz="1600" dirty="0">
                <a:latin typeface="Courier New" charset="0"/>
              </a:rPr>
              <a:t>&lt;&lt; </a:t>
            </a:r>
            <a:r>
              <a:rPr lang="en-US" sz="1600" dirty="0" err="1">
                <a:latin typeface="Courier New" charset="0"/>
              </a:rPr>
              <a:t>endl</a:t>
            </a:r>
            <a:r>
              <a:rPr lang="en-US" sz="1600" dirty="0">
                <a:latin typeface="Courier New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sz="1600" dirty="0" smtClean="0">
                <a:latin typeface="Courier New" charset="0"/>
              </a:rPr>
              <a:t>   </a:t>
            </a:r>
            <a:r>
              <a:rPr lang="en-US" sz="1600" dirty="0">
                <a:latin typeface="Courier New" charset="0"/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1600" dirty="0">
                <a:latin typeface="Courier New" charset="0"/>
              </a:rPr>
              <a:t>}</a:t>
            </a:r>
          </a:p>
        </p:txBody>
      </p:sp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5740400" y="3394424"/>
            <a:ext cx="2667000" cy="977900"/>
            <a:chOff x="3616" y="1664"/>
            <a:chExt cx="1680" cy="616"/>
          </a:xfrm>
        </p:grpSpPr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3616" y="1664"/>
              <a:ext cx="70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400" b="0" i="1" baseline="-5000" dirty="0"/>
                <a:t>O</a:t>
              </a:r>
              <a:r>
                <a:rPr lang="en-US" sz="400" b="0" dirty="0"/>
                <a:t> </a:t>
              </a:r>
              <a:r>
                <a:rPr lang="en-US" sz="2400" b="0" dirty="0"/>
                <a:t>(</a:t>
              </a:r>
              <a:r>
                <a:rPr lang="en-US" sz="400" b="0" dirty="0"/>
                <a:t> </a:t>
              </a:r>
              <a:r>
                <a:rPr lang="en-US" sz="2400" b="0" i="1" dirty="0"/>
                <a:t>N</a:t>
              </a:r>
              <a:r>
                <a:rPr lang="en-US" sz="1000" b="0" dirty="0"/>
                <a:t> </a:t>
              </a:r>
              <a:r>
                <a:rPr lang="en-US" sz="2400" b="0" baseline="40000" dirty="0"/>
                <a:t>2</a:t>
              </a:r>
              <a:r>
                <a:rPr lang="en-US" sz="1000" b="0" dirty="0"/>
                <a:t> </a:t>
              </a:r>
              <a:r>
                <a:rPr lang="en-US" sz="2400" b="0" dirty="0"/>
                <a:t>)</a:t>
              </a:r>
            </a:p>
          </p:txBody>
        </p:sp>
        <p:sp>
          <p:nvSpPr>
            <p:cNvPr id="30" name="Text Box 15"/>
            <p:cNvSpPr txBox="1">
              <a:spLocks noChangeArrowheads="1"/>
            </p:cNvSpPr>
            <p:nvPr/>
          </p:nvSpPr>
          <p:spPr bwMode="auto">
            <a:xfrm>
              <a:off x="3616" y="1960"/>
              <a:ext cx="1680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1600" b="0" i="1" dirty="0"/>
                <a:t>This loop follows the pattern from selection sort.</a:t>
              </a:r>
            </a:p>
          </p:txBody>
        </p:sp>
      </p:grp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Socrative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9184" y="966569"/>
            <a:ext cx="1469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a) O(1)</a:t>
            </a:r>
            <a:endParaRPr lang="en-US" sz="3600" dirty="0"/>
          </a:p>
        </p:txBody>
      </p:sp>
      <p:sp>
        <p:nvSpPr>
          <p:cNvPr id="32" name="TextBox 31"/>
          <p:cNvSpPr txBox="1"/>
          <p:nvPr/>
        </p:nvSpPr>
        <p:spPr>
          <a:xfrm>
            <a:off x="2259595" y="966569"/>
            <a:ext cx="2121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  <a:r>
              <a:rPr lang="en-US" sz="3600" dirty="0" smtClean="0"/>
              <a:t>) O(</a:t>
            </a:r>
            <a:r>
              <a:rPr lang="en-US" sz="3600" dirty="0" err="1" smtClean="0"/>
              <a:t>logN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33" name="TextBox 32"/>
          <p:cNvSpPr txBox="1"/>
          <p:nvPr/>
        </p:nvSpPr>
        <p:spPr>
          <a:xfrm>
            <a:off x="4842153" y="967428"/>
            <a:ext cx="1507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c) O(N)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6858000" y="975184"/>
            <a:ext cx="1711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d) O(N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9448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508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270" name="Picture 6" descr="Consta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0" y="1219200"/>
            <a:ext cx="8509000" cy="5048250"/>
          </a:xfrm>
          <a:prstGeom prst="rect">
            <a:avLst/>
          </a:prstGeom>
          <a:noFill/>
        </p:spPr>
      </p:pic>
      <p:pic>
        <p:nvPicPr>
          <p:cNvPr id="779271" name="Picture 7" descr="Logarithmi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0" y="1219200"/>
            <a:ext cx="8509000" cy="5048250"/>
          </a:xfrm>
          <a:prstGeom prst="rect">
            <a:avLst/>
          </a:prstGeom>
          <a:noFill/>
        </p:spPr>
      </p:pic>
      <p:pic>
        <p:nvPicPr>
          <p:cNvPr id="779272" name="Picture 8" descr="Linea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2600" y="1219200"/>
            <a:ext cx="8509000" cy="5048250"/>
          </a:xfrm>
          <a:prstGeom prst="rect">
            <a:avLst/>
          </a:prstGeom>
          <a:noFill/>
        </p:spPr>
      </p:pic>
      <p:pic>
        <p:nvPicPr>
          <p:cNvPr id="779273" name="Picture 9" descr="Nlog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2600" y="1219200"/>
            <a:ext cx="8509000" cy="5048250"/>
          </a:xfrm>
          <a:prstGeom prst="rect">
            <a:avLst/>
          </a:prstGeom>
          <a:noFill/>
        </p:spPr>
      </p:pic>
      <p:pic>
        <p:nvPicPr>
          <p:cNvPr id="779274" name="Picture 10" descr="Quadratic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2600" y="1219200"/>
            <a:ext cx="8509000" cy="5048250"/>
          </a:xfrm>
          <a:prstGeom prst="rect">
            <a:avLst/>
          </a:prstGeom>
          <a:noFill/>
        </p:spPr>
      </p:pic>
      <p:pic>
        <p:nvPicPr>
          <p:cNvPr id="779275" name="Picture 11" descr="Exponential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2600" y="1219200"/>
            <a:ext cx="8509000" cy="5048250"/>
          </a:xfrm>
          <a:prstGeom prst="rect">
            <a:avLst/>
          </a:prstGeom>
          <a:noFill/>
        </p:spPr>
      </p:pic>
      <p:pic>
        <p:nvPicPr>
          <p:cNvPr id="779276" name="Picture 12" descr="Zoom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2600" y="1219200"/>
            <a:ext cx="8509000" cy="5048250"/>
          </a:xfrm>
          <a:prstGeom prst="rect">
            <a:avLst/>
          </a:prstGeom>
          <a:noFill/>
        </p:spPr>
      </p:pic>
      <p:pic>
        <p:nvPicPr>
          <p:cNvPr id="779277" name="Picture 13" descr="Zoom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2600" y="1219200"/>
            <a:ext cx="8509000" cy="5048250"/>
          </a:xfrm>
          <a:prstGeom prst="rect">
            <a:avLst/>
          </a:prstGeom>
          <a:noFill/>
        </p:spPr>
      </p:pic>
      <p:sp>
        <p:nvSpPr>
          <p:cNvPr id="779278" name="Text Box 14"/>
          <p:cNvSpPr txBox="1">
            <a:spLocks noChangeArrowheads="1"/>
          </p:cNvSpPr>
          <p:nvPr/>
        </p:nvSpPr>
        <p:spPr bwMode="auto">
          <a:xfrm rot="-5400000">
            <a:off x="-2205037" y="3543300"/>
            <a:ext cx="5035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>
                <a:latin typeface="Helvetica Neue" charset="0"/>
              </a:rPr>
              <a:t>running time</a:t>
            </a:r>
          </a:p>
        </p:txBody>
      </p:sp>
      <p:sp>
        <p:nvSpPr>
          <p:cNvPr id="779279" name="Text Box 15"/>
          <p:cNvSpPr txBox="1">
            <a:spLocks noChangeArrowheads="1"/>
          </p:cNvSpPr>
          <p:nvPr/>
        </p:nvSpPr>
        <p:spPr bwMode="auto">
          <a:xfrm>
            <a:off x="508000" y="6248400"/>
            <a:ext cx="7118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0">
                <a:latin typeface="Helvetica Neue" charset="0"/>
              </a:rPr>
              <a:t>problem size</a:t>
            </a:r>
          </a:p>
        </p:txBody>
      </p:sp>
      <p:sp>
        <p:nvSpPr>
          <p:cNvPr id="779280" name="Line 16"/>
          <p:cNvSpPr>
            <a:spLocks noChangeShapeType="1"/>
          </p:cNvSpPr>
          <p:nvPr/>
        </p:nvSpPr>
        <p:spPr bwMode="auto">
          <a:xfrm>
            <a:off x="4737100" y="6426200"/>
            <a:ext cx="596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9281" name="Line 17"/>
          <p:cNvSpPr>
            <a:spLocks noChangeShapeType="1"/>
          </p:cNvSpPr>
          <p:nvPr/>
        </p:nvSpPr>
        <p:spPr bwMode="auto">
          <a:xfrm rot="-5400000">
            <a:off x="31750" y="2800350"/>
            <a:ext cx="596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Complexity Classes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10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94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Big 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8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94022" y="4478305"/>
            <a:ext cx="11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orting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7384" y="3506117"/>
            <a:ext cx="171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Searching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6715" y="3756377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62368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934857" y="2842381"/>
            <a:ext cx="3817527" cy="2443237"/>
          </a:xfrm>
          <a:prstGeom prst="round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3457"/>
          <a:stretch/>
        </p:blipFill>
        <p:spPr>
          <a:xfrm>
            <a:off x="741839" y="798285"/>
            <a:ext cx="3605956" cy="5648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9330" t="69167" r="28114" b="25156"/>
          <a:stretch/>
        </p:blipFill>
        <p:spPr>
          <a:xfrm>
            <a:off x="5116284" y="3132665"/>
            <a:ext cx="3217335" cy="165704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439032" y="5805714"/>
            <a:ext cx="1032302" cy="641048"/>
          </a:xfrm>
          <a:prstGeom prst="roundRect">
            <a:avLst/>
          </a:prstGeom>
          <a:noFill/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564190" y="3277810"/>
            <a:ext cx="2370667" cy="2527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471334" y="5285618"/>
            <a:ext cx="4862285" cy="9627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952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94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Big 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8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94022" y="4478305"/>
            <a:ext cx="11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orting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7384" y="3506117"/>
            <a:ext cx="171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Searching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9210" y="2726519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62368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f/f4/US_map_-_states_and_capitals.png" title="Map of the capital cities of each of the states in the U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-304800"/>
            <a:ext cx="7694676" cy="7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>
            <p:custDataLst>
              <p:tags r:id="rId2"/>
            </p:custDataLst>
          </p:nvPr>
        </p:nvSpPr>
        <p:spPr>
          <a:xfrm flipH="1">
            <a:off x="1714500" y="106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>
            <p:custDataLst>
              <p:tags r:id="rId3"/>
            </p:custDataLst>
          </p:nvPr>
        </p:nvSpPr>
        <p:spPr>
          <a:xfrm flipH="1">
            <a:off x="1600200" y="152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>
            <p:custDataLst>
              <p:tags r:id="rId4"/>
            </p:custDataLst>
          </p:nvPr>
        </p:nvSpPr>
        <p:spPr>
          <a:xfrm flipH="1">
            <a:off x="22860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>
            <p:custDataLst>
              <p:tags r:id="rId5"/>
            </p:custDataLst>
          </p:nvPr>
        </p:nvSpPr>
        <p:spPr>
          <a:xfrm flipH="1">
            <a:off x="2857500" y="160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>
            <p:custDataLst>
              <p:tags r:id="rId6"/>
            </p:custDataLst>
          </p:nvPr>
        </p:nvSpPr>
        <p:spPr>
          <a:xfrm flipH="1">
            <a:off x="1485900" y="2971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>
            <p:custDataLst>
              <p:tags r:id="rId7"/>
            </p:custDataLst>
          </p:nvPr>
        </p:nvSpPr>
        <p:spPr>
          <a:xfrm flipH="1">
            <a:off x="17145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>
            <p:custDataLst>
              <p:tags r:id="rId8"/>
            </p:custDataLst>
          </p:nvPr>
        </p:nvSpPr>
        <p:spPr>
          <a:xfrm flipH="1">
            <a:off x="27432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 flipH="1">
            <a:off x="360045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>
            <p:custDataLst>
              <p:tags r:id="rId10"/>
            </p:custDataLst>
          </p:nvPr>
        </p:nvSpPr>
        <p:spPr>
          <a:xfrm flipH="1">
            <a:off x="25146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11"/>
            </p:custDataLst>
          </p:nvPr>
        </p:nvSpPr>
        <p:spPr>
          <a:xfrm flipH="1">
            <a:off x="41148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12"/>
            </p:custDataLst>
          </p:nvPr>
        </p:nvSpPr>
        <p:spPr>
          <a:xfrm flipH="1">
            <a:off x="4171950" y="2286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13"/>
            </p:custDataLst>
          </p:nvPr>
        </p:nvSpPr>
        <p:spPr>
          <a:xfrm flipH="1">
            <a:off x="354330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>
            <p:custDataLst>
              <p:tags r:id="rId14"/>
            </p:custDataLst>
          </p:nvPr>
        </p:nvSpPr>
        <p:spPr>
          <a:xfrm flipH="1">
            <a:off x="3371850" y="4038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>
            <p:custDataLst>
              <p:tags r:id="rId15"/>
            </p:custDataLst>
          </p:nvPr>
        </p:nvSpPr>
        <p:spPr>
          <a:xfrm flipH="1">
            <a:off x="50292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>
            <p:custDataLst>
              <p:tags r:id="rId16"/>
            </p:custDataLst>
          </p:nvPr>
        </p:nvSpPr>
        <p:spPr>
          <a:xfrm flipH="1">
            <a:off x="4686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>
            <p:custDataLst>
              <p:tags r:id="rId17"/>
            </p:custDataLst>
          </p:nvPr>
        </p:nvSpPr>
        <p:spPr>
          <a:xfrm flipH="1">
            <a:off x="45720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>
            <p:custDataLst>
              <p:tags r:id="rId18"/>
            </p:custDataLst>
          </p:nvPr>
        </p:nvSpPr>
        <p:spPr>
          <a:xfrm flipH="1">
            <a:off x="4400550" y="533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>
            <p:custDataLst>
              <p:tags r:id="rId19"/>
            </p:custDataLst>
          </p:nvPr>
        </p:nvSpPr>
        <p:spPr>
          <a:xfrm flipH="1">
            <a:off x="49149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>
            <p:custDataLst>
              <p:tags r:id="rId20"/>
            </p:custDataLst>
          </p:nvPr>
        </p:nvSpPr>
        <p:spPr>
          <a:xfrm flipH="1">
            <a:off x="54292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>
            <p:custDataLst>
              <p:tags r:id="rId21"/>
            </p:custDataLst>
          </p:nvPr>
        </p:nvSpPr>
        <p:spPr>
          <a:xfrm flipH="1">
            <a:off x="60007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>
            <p:custDataLst>
              <p:tags r:id="rId22"/>
            </p:custDataLst>
          </p:nvPr>
        </p:nvSpPr>
        <p:spPr>
          <a:xfrm flipH="1">
            <a:off x="4457700" y="4191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>
            <p:custDataLst>
              <p:tags r:id="rId23"/>
            </p:custDataLst>
          </p:nvPr>
        </p:nvSpPr>
        <p:spPr>
          <a:xfrm flipH="1">
            <a:off x="51435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>
            <p:custDataLst>
              <p:tags r:id="rId24"/>
            </p:custDataLst>
          </p:nvPr>
        </p:nvSpPr>
        <p:spPr>
          <a:xfrm flipH="1">
            <a:off x="51435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>
            <p:custDataLst>
              <p:tags r:id="rId25"/>
            </p:custDataLst>
          </p:nvPr>
        </p:nvSpPr>
        <p:spPr>
          <a:xfrm flipH="1">
            <a:off x="531495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>
            <p:custDataLst>
              <p:tags r:id="rId26"/>
            </p:custDataLst>
          </p:nvPr>
        </p:nvSpPr>
        <p:spPr>
          <a:xfrm flipH="1">
            <a:off x="5429250" y="487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>
            <p:custDataLst>
              <p:tags r:id="rId27"/>
            </p:custDataLst>
          </p:nvPr>
        </p:nvSpPr>
        <p:spPr>
          <a:xfrm flipH="1">
            <a:off x="54292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>
            <p:custDataLst>
              <p:tags r:id="rId28"/>
            </p:custDataLst>
          </p:nvPr>
        </p:nvSpPr>
        <p:spPr>
          <a:xfrm flipH="1">
            <a:off x="58864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>
            <p:custDataLst>
              <p:tags r:id="rId29"/>
            </p:custDataLst>
          </p:nvPr>
        </p:nvSpPr>
        <p:spPr>
          <a:xfrm flipH="1">
            <a:off x="622935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>
            <p:custDataLst>
              <p:tags r:id="rId30"/>
            </p:custDataLst>
          </p:nvPr>
        </p:nvSpPr>
        <p:spPr>
          <a:xfrm flipH="1">
            <a:off x="72580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>
            <p:custDataLst>
              <p:tags r:id="rId31"/>
            </p:custDataLst>
          </p:nvPr>
        </p:nvSpPr>
        <p:spPr>
          <a:xfrm flipH="1">
            <a:off x="7486650" y="2057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>
            <p:custDataLst>
              <p:tags r:id="rId32"/>
            </p:custDataLst>
          </p:nvPr>
        </p:nvSpPr>
        <p:spPr>
          <a:xfrm flipH="1">
            <a:off x="7372350" y="1828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>
            <p:custDataLst>
              <p:tags r:id="rId33"/>
            </p:custDataLst>
          </p:nvPr>
        </p:nvSpPr>
        <p:spPr>
          <a:xfrm flipH="1">
            <a:off x="76581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>
            <p:custDataLst>
              <p:tags r:id="rId34"/>
            </p:custDataLst>
          </p:nvPr>
        </p:nvSpPr>
        <p:spPr>
          <a:xfrm flipH="1">
            <a:off x="5829300" y="3962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>
            <p:custDataLst>
              <p:tags r:id="rId35"/>
            </p:custDataLst>
          </p:nvPr>
        </p:nvSpPr>
        <p:spPr>
          <a:xfrm flipH="1">
            <a:off x="60579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>
            <p:custDataLst>
              <p:tags r:id="rId36"/>
            </p:custDataLst>
          </p:nvPr>
        </p:nvSpPr>
        <p:spPr>
          <a:xfrm flipH="1">
            <a:off x="6457950" y="3352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>
            <p:custDataLst>
              <p:tags r:id="rId37"/>
            </p:custDataLst>
          </p:nvPr>
        </p:nvSpPr>
        <p:spPr>
          <a:xfrm flipH="1">
            <a:off x="69723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>
            <p:custDataLst>
              <p:tags r:id="rId38"/>
            </p:custDataLst>
          </p:nvPr>
        </p:nvSpPr>
        <p:spPr>
          <a:xfrm flipH="1">
            <a:off x="76009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>
            <p:custDataLst>
              <p:tags r:id="rId39"/>
            </p:custDataLst>
          </p:nvPr>
        </p:nvSpPr>
        <p:spPr>
          <a:xfrm flipH="1">
            <a:off x="760095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>
            <p:custDataLst>
              <p:tags r:id="rId40"/>
            </p:custDataLst>
          </p:nvPr>
        </p:nvSpPr>
        <p:spPr>
          <a:xfrm flipH="1">
            <a:off x="742950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>
            <p:custDataLst>
              <p:tags r:id="rId41"/>
            </p:custDataLst>
          </p:nvPr>
        </p:nvSpPr>
        <p:spPr>
          <a:xfrm flipH="1">
            <a:off x="70866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>
            <p:custDataLst>
              <p:tags r:id="rId42"/>
            </p:custDataLst>
          </p:nvPr>
        </p:nvSpPr>
        <p:spPr>
          <a:xfrm flipH="1">
            <a:off x="7258050" y="274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>
            <p:custDataLst>
              <p:tags r:id="rId43"/>
            </p:custDataLst>
          </p:nvPr>
        </p:nvSpPr>
        <p:spPr>
          <a:xfrm flipH="1">
            <a:off x="72009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>
            <p:custDataLst>
              <p:tags r:id="rId44"/>
            </p:custDataLst>
          </p:nvPr>
        </p:nvSpPr>
        <p:spPr>
          <a:xfrm flipH="1">
            <a:off x="6972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>
            <p:custDataLst>
              <p:tags r:id="rId45"/>
            </p:custDataLst>
          </p:nvPr>
        </p:nvSpPr>
        <p:spPr>
          <a:xfrm flipH="1">
            <a:off x="6915150" y="3810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>
            <p:custDataLst>
              <p:tags r:id="rId46"/>
            </p:custDataLst>
          </p:nvPr>
        </p:nvSpPr>
        <p:spPr>
          <a:xfrm flipH="1">
            <a:off x="6286500" y="5181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>
            <p:custDataLst>
              <p:tags r:id="rId47"/>
            </p:custDataLst>
          </p:nvPr>
        </p:nvSpPr>
        <p:spPr>
          <a:xfrm flipH="1">
            <a:off x="5943600" y="4800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>
            <p:custDataLst>
              <p:tags r:id="rId48"/>
            </p:custDataLst>
          </p:nvPr>
        </p:nvSpPr>
        <p:spPr>
          <a:xfrm flipH="1">
            <a:off x="6229350" y="4419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>
            <p:custDataLst>
              <p:tags r:id="rId49"/>
            </p:custDataLst>
          </p:nvPr>
        </p:nvSpPr>
        <p:spPr>
          <a:xfrm flipH="1">
            <a:off x="6629400" y="4267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>
            <p:custDataLst>
              <p:tags r:id="rId50"/>
            </p:custDataLst>
          </p:nvPr>
        </p:nvSpPr>
        <p:spPr>
          <a:xfrm flipH="1">
            <a:off x="1371600" y="541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>
            <p:custDataLst>
              <p:tags r:id="rId51"/>
            </p:custDataLst>
          </p:nvPr>
        </p:nvSpPr>
        <p:spPr>
          <a:xfrm flipH="1">
            <a:off x="3143250" y="655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>
            <p:custDataLst>
              <p:tags r:id="rId52"/>
            </p:custDataLst>
          </p:nvPr>
        </p:nvSpPr>
        <p:spPr>
          <a:xfrm>
            <a:off x="1996564" y="248840"/>
            <a:ext cx="5318637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Traveling Salesperson Problem:</a:t>
            </a:r>
          </a:p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We have a bunch of cities to visit. In what order should we visit them to minimize total travel distance?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3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f/f4/US_map_-_states_and_capitals.png" title="Map of the capital cities of each of the states in the U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-304800"/>
            <a:ext cx="7694676" cy="7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>
            <p:custDataLst>
              <p:tags r:id="rId2"/>
            </p:custDataLst>
          </p:nvPr>
        </p:nvSpPr>
        <p:spPr>
          <a:xfrm flipH="1">
            <a:off x="1714500" y="106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>
            <p:custDataLst>
              <p:tags r:id="rId3"/>
            </p:custDataLst>
          </p:nvPr>
        </p:nvSpPr>
        <p:spPr>
          <a:xfrm flipH="1">
            <a:off x="1600200" y="152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>
            <p:custDataLst>
              <p:tags r:id="rId4"/>
            </p:custDataLst>
          </p:nvPr>
        </p:nvSpPr>
        <p:spPr>
          <a:xfrm flipH="1">
            <a:off x="22860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>
            <p:custDataLst>
              <p:tags r:id="rId5"/>
            </p:custDataLst>
          </p:nvPr>
        </p:nvSpPr>
        <p:spPr>
          <a:xfrm flipH="1">
            <a:off x="2857500" y="160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>
            <p:custDataLst>
              <p:tags r:id="rId6"/>
            </p:custDataLst>
          </p:nvPr>
        </p:nvSpPr>
        <p:spPr>
          <a:xfrm flipH="1">
            <a:off x="1485900" y="2971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>
            <p:custDataLst>
              <p:tags r:id="rId7"/>
            </p:custDataLst>
          </p:nvPr>
        </p:nvSpPr>
        <p:spPr>
          <a:xfrm flipH="1">
            <a:off x="17145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>
            <p:custDataLst>
              <p:tags r:id="rId8"/>
            </p:custDataLst>
          </p:nvPr>
        </p:nvSpPr>
        <p:spPr>
          <a:xfrm flipH="1">
            <a:off x="27432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 flipH="1">
            <a:off x="360045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>
            <p:custDataLst>
              <p:tags r:id="rId10"/>
            </p:custDataLst>
          </p:nvPr>
        </p:nvSpPr>
        <p:spPr>
          <a:xfrm flipH="1">
            <a:off x="25146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11"/>
            </p:custDataLst>
          </p:nvPr>
        </p:nvSpPr>
        <p:spPr>
          <a:xfrm flipH="1">
            <a:off x="41148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12"/>
            </p:custDataLst>
          </p:nvPr>
        </p:nvSpPr>
        <p:spPr>
          <a:xfrm flipH="1">
            <a:off x="4171950" y="2286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13"/>
            </p:custDataLst>
          </p:nvPr>
        </p:nvSpPr>
        <p:spPr>
          <a:xfrm flipH="1">
            <a:off x="354330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>
            <p:custDataLst>
              <p:tags r:id="rId14"/>
            </p:custDataLst>
          </p:nvPr>
        </p:nvSpPr>
        <p:spPr>
          <a:xfrm flipH="1">
            <a:off x="3371850" y="4038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>
            <p:custDataLst>
              <p:tags r:id="rId15"/>
            </p:custDataLst>
          </p:nvPr>
        </p:nvSpPr>
        <p:spPr>
          <a:xfrm flipH="1">
            <a:off x="50292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>
            <p:custDataLst>
              <p:tags r:id="rId16"/>
            </p:custDataLst>
          </p:nvPr>
        </p:nvSpPr>
        <p:spPr>
          <a:xfrm flipH="1">
            <a:off x="4686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>
            <p:custDataLst>
              <p:tags r:id="rId17"/>
            </p:custDataLst>
          </p:nvPr>
        </p:nvSpPr>
        <p:spPr>
          <a:xfrm flipH="1">
            <a:off x="45720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>
            <p:custDataLst>
              <p:tags r:id="rId18"/>
            </p:custDataLst>
          </p:nvPr>
        </p:nvSpPr>
        <p:spPr>
          <a:xfrm flipH="1">
            <a:off x="4400550" y="533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>
            <p:custDataLst>
              <p:tags r:id="rId19"/>
            </p:custDataLst>
          </p:nvPr>
        </p:nvSpPr>
        <p:spPr>
          <a:xfrm flipH="1">
            <a:off x="49149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>
            <p:custDataLst>
              <p:tags r:id="rId20"/>
            </p:custDataLst>
          </p:nvPr>
        </p:nvSpPr>
        <p:spPr>
          <a:xfrm flipH="1">
            <a:off x="54292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>
            <p:custDataLst>
              <p:tags r:id="rId21"/>
            </p:custDataLst>
          </p:nvPr>
        </p:nvSpPr>
        <p:spPr>
          <a:xfrm flipH="1">
            <a:off x="60007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>
            <p:custDataLst>
              <p:tags r:id="rId22"/>
            </p:custDataLst>
          </p:nvPr>
        </p:nvSpPr>
        <p:spPr>
          <a:xfrm flipH="1">
            <a:off x="4457700" y="4191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>
            <p:custDataLst>
              <p:tags r:id="rId23"/>
            </p:custDataLst>
          </p:nvPr>
        </p:nvSpPr>
        <p:spPr>
          <a:xfrm flipH="1">
            <a:off x="51435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>
            <p:custDataLst>
              <p:tags r:id="rId24"/>
            </p:custDataLst>
          </p:nvPr>
        </p:nvSpPr>
        <p:spPr>
          <a:xfrm flipH="1">
            <a:off x="51435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>
            <p:custDataLst>
              <p:tags r:id="rId25"/>
            </p:custDataLst>
          </p:nvPr>
        </p:nvSpPr>
        <p:spPr>
          <a:xfrm flipH="1">
            <a:off x="531495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>
            <p:custDataLst>
              <p:tags r:id="rId26"/>
            </p:custDataLst>
          </p:nvPr>
        </p:nvSpPr>
        <p:spPr>
          <a:xfrm flipH="1">
            <a:off x="5429250" y="487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>
            <p:custDataLst>
              <p:tags r:id="rId27"/>
            </p:custDataLst>
          </p:nvPr>
        </p:nvSpPr>
        <p:spPr>
          <a:xfrm flipH="1">
            <a:off x="54292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>
            <p:custDataLst>
              <p:tags r:id="rId28"/>
            </p:custDataLst>
          </p:nvPr>
        </p:nvSpPr>
        <p:spPr>
          <a:xfrm flipH="1">
            <a:off x="58864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>
            <p:custDataLst>
              <p:tags r:id="rId29"/>
            </p:custDataLst>
          </p:nvPr>
        </p:nvSpPr>
        <p:spPr>
          <a:xfrm flipH="1">
            <a:off x="622935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>
            <p:custDataLst>
              <p:tags r:id="rId30"/>
            </p:custDataLst>
          </p:nvPr>
        </p:nvSpPr>
        <p:spPr>
          <a:xfrm flipH="1">
            <a:off x="72580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>
            <p:custDataLst>
              <p:tags r:id="rId31"/>
            </p:custDataLst>
          </p:nvPr>
        </p:nvSpPr>
        <p:spPr>
          <a:xfrm flipH="1">
            <a:off x="7486650" y="2057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>
            <p:custDataLst>
              <p:tags r:id="rId32"/>
            </p:custDataLst>
          </p:nvPr>
        </p:nvSpPr>
        <p:spPr>
          <a:xfrm flipH="1">
            <a:off x="7372350" y="1828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>
            <p:custDataLst>
              <p:tags r:id="rId33"/>
            </p:custDataLst>
          </p:nvPr>
        </p:nvSpPr>
        <p:spPr>
          <a:xfrm flipH="1">
            <a:off x="76581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>
            <p:custDataLst>
              <p:tags r:id="rId34"/>
            </p:custDataLst>
          </p:nvPr>
        </p:nvSpPr>
        <p:spPr>
          <a:xfrm flipH="1">
            <a:off x="5829300" y="3962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>
            <p:custDataLst>
              <p:tags r:id="rId35"/>
            </p:custDataLst>
          </p:nvPr>
        </p:nvSpPr>
        <p:spPr>
          <a:xfrm flipH="1">
            <a:off x="60579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>
            <p:custDataLst>
              <p:tags r:id="rId36"/>
            </p:custDataLst>
          </p:nvPr>
        </p:nvSpPr>
        <p:spPr>
          <a:xfrm flipH="1">
            <a:off x="6457950" y="3352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>
            <p:custDataLst>
              <p:tags r:id="rId37"/>
            </p:custDataLst>
          </p:nvPr>
        </p:nvSpPr>
        <p:spPr>
          <a:xfrm flipH="1">
            <a:off x="69723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>
            <p:custDataLst>
              <p:tags r:id="rId38"/>
            </p:custDataLst>
          </p:nvPr>
        </p:nvSpPr>
        <p:spPr>
          <a:xfrm flipH="1">
            <a:off x="76009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>
            <p:custDataLst>
              <p:tags r:id="rId39"/>
            </p:custDataLst>
          </p:nvPr>
        </p:nvSpPr>
        <p:spPr>
          <a:xfrm flipH="1">
            <a:off x="760095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>
            <p:custDataLst>
              <p:tags r:id="rId40"/>
            </p:custDataLst>
          </p:nvPr>
        </p:nvSpPr>
        <p:spPr>
          <a:xfrm flipH="1">
            <a:off x="742950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>
            <p:custDataLst>
              <p:tags r:id="rId41"/>
            </p:custDataLst>
          </p:nvPr>
        </p:nvSpPr>
        <p:spPr>
          <a:xfrm flipH="1">
            <a:off x="70866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>
            <p:custDataLst>
              <p:tags r:id="rId42"/>
            </p:custDataLst>
          </p:nvPr>
        </p:nvSpPr>
        <p:spPr>
          <a:xfrm flipH="1">
            <a:off x="7258050" y="274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>
            <p:custDataLst>
              <p:tags r:id="rId43"/>
            </p:custDataLst>
          </p:nvPr>
        </p:nvSpPr>
        <p:spPr>
          <a:xfrm flipH="1">
            <a:off x="72009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>
            <p:custDataLst>
              <p:tags r:id="rId44"/>
            </p:custDataLst>
          </p:nvPr>
        </p:nvSpPr>
        <p:spPr>
          <a:xfrm flipH="1">
            <a:off x="6972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>
            <p:custDataLst>
              <p:tags r:id="rId45"/>
            </p:custDataLst>
          </p:nvPr>
        </p:nvSpPr>
        <p:spPr>
          <a:xfrm flipH="1">
            <a:off x="6915150" y="3810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>
            <p:custDataLst>
              <p:tags r:id="rId46"/>
            </p:custDataLst>
          </p:nvPr>
        </p:nvSpPr>
        <p:spPr>
          <a:xfrm flipH="1">
            <a:off x="6286500" y="5181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>
            <p:custDataLst>
              <p:tags r:id="rId47"/>
            </p:custDataLst>
          </p:nvPr>
        </p:nvSpPr>
        <p:spPr>
          <a:xfrm flipH="1">
            <a:off x="5943600" y="4800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>
            <p:custDataLst>
              <p:tags r:id="rId48"/>
            </p:custDataLst>
          </p:nvPr>
        </p:nvSpPr>
        <p:spPr>
          <a:xfrm flipH="1">
            <a:off x="6229350" y="4419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>
            <p:custDataLst>
              <p:tags r:id="rId49"/>
            </p:custDataLst>
          </p:nvPr>
        </p:nvSpPr>
        <p:spPr>
          <a:xfrm flipH="1">
            <a:off x="6629400" y="4267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>
            <p:custDataLst>
              <p:tags r:id="rId50"/>
            </p:custDataLst>
          </p:nvPr>
        </p:nvSpPr>
        <p:spPr>
          <a:xfrm flipH="1">
            <a:off x="1371600" y="541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>
            <p:custDataLst>
              <p:tags r:id="rId51"/>
            </p:custDataLst>
          </p:nvPr>
        </p:nvSpPr>
        <p:spPr>
          <a:xfrm flipH="1">
            <a:off x="3143250" y="655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>
            <p:custDataLst>
              <p:tags r:id="rId52"/>
            </p:custDataLst>
          </p:nvPr>
        </p:nvSpPr>
        <p:spPr>
          <a:xfrm>
            <a:off x="2769010" y="301027"/>
            <a:ext cx="4260441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Exhaustively try all orderings: 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O(n!)</a:t>
            </a:r>
          </a:p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Potential best algorithm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: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      O(2</a:t>
            </a:r>
            <a:r>
              <a:rPr lang="en-US" b="1" baseline="30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  <a:endParaRPr lang="en-US" b="1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f/f4/US_map_-_states_and_capitals.png" title="Map of the capital cities of each of the states in the U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-304800"/>
            <a:ext cx="7694676" cy="7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>
            <p:custDataLst>
              <p:tags r:id="rId2"/>
            </p:custDataLst>
          </p:nvPr>
        </p:nvSpPr>
        <p:spPr>
          <a:xfrm flipH="1">
            <a:off x="1714500" y="106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>
            <p:custDataLst>
              <p:tags r:id="rId3"/>
            </p:custDataLst>
          </p:nvPr>
        </p:nvSpPr>
        <p:spPr>
          <a:xfrm flipH="1">
            <a:off x="1600200" y="152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>
            <p:custDataLst>
              <p:tags r:id="rId4"/>
            </p:custDataLst>
          </p:nvPr>
        </p:nvSpPr>
        <p:spPr>
          <a:xfrm flipH="1">
            <a:off x="22860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>
            <p:custDataLst>
              <p:tags r:id="rId5"/>
            </p:custDataLst>
          </p:nvPr>
        </p:nvSpPr>
        <p:spPr>
          <a:xfrm flipH="1">
            <a:off x="2857500" y="160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>
            <p:custDataLst>
              <p:tags r:id="rId6"/>
            </p:custDataLst>
          </p:nvPr>
        </p:nvSpPr>
        <p:spPr>
          <a:xfrm flipH="1">
            <a:off x="1485900" y="2971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>
            <p:custDataLst>
              <p:tags r:id="rId7"/>
            </p:custDataLst>
          </p:nvPr>
        </p:nvSpPr>
        <p:spPr>
          <a:xfrm flipH="1">
            <a:off x="17145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>
            <p:custDataLst>
              <p:tags r:id="rId8"/>
            </p:custDataLst>
          </p:nvPr>
        </p:nvSpPr>
        <p:spPr>
          <a:xfrm flipH="1">
            <a:off x="27432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 flipH="1">
            <a:off x="360045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>
            <p:custDataLst>
              <p:tags r:id="rId10"/>
            </p:custDataLst>
          </p:nvPr>
        </p:nvSpPr>
        <p:spPr>
          <a:xfrm flipH="1">
            <a:off x="25146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11"/>
            </p:custDataLst>
          </p:nvPr>
        </p:nvSpPr>
        <p:spPr>
          <a:xfrm flipH="1">
            <a:off x="41148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12"/>
            </p:custDataLst>
          </p:nvPr>
        </p:nvSpPr>
        <p:spPr>
          <a:xfrm flipH="1">
            <a:off x="4171950" y="2286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13"/>
            </p:custDataLst>
          </p:nvPr>
        </p:nvSpPr>
        <p:spPr>
          <a:xfrm flipH="1">
            <a:off x="354330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>
            <p:custDataLst>
              <p:tags r:id="rId14"/>
            </p:custDataLst>
          </p:nvPr>
        </p:nvSpPr>
        <p:spPr>
          <a:xfrm flipH="1">
            <a:off x="3371850" y="4038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>
            <p:custDataLst>
              <p:tags r:id="rId15"/>
            </p:custDataLst>
          </p:nvPr>
        </p:nvSpPr>
        <p:spPr>
          <a:xfrm flipH="1">
            <a:off x="50292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>
            <p:custDataLst>
              <p:tags r:id="rId16"/>
            </p:custDataLst>
          </p:nvPr>
        </p:nvSpPr>
        <p:spPr>
          <a:xfrm flipH="1">
            <a:off x="4686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>
            <p:custDataLst>
              <p:tags r:id="rId17"/>
            </p:custDataLst>
          </p:nvPr>
        </p:nvSpPr>
        <p:spPr>
          <a:xfrm flipH="1">
            <a:off x="45720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>
            <p:custDataLst>
              <p:tags r:id="rId18"/>
            </p:custDataLst>
          </p:nvPr>
        </p:nvSpPr>
        <p:spPr>
          <a:xfrm flipH="1">
            <a:off x="4400550" y="533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>
            <p:custDataLst>
              <p:tags r:id="rId19"/>
            </p:custDataLst>
          </p:nvPr>
        </p:nvSpPr>
        <p:spPr>
          <a:xfrm flipH="1">
            <a:off x="49149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>
            <p:custDataLst>
              <p:tags r:id="rId20"/>
            </p:custDataLst>
          </p:nvPr>
        </p:nvSpPr>
        <p:spPr>
          <a:xfrm flipH="1">
            <a:off x="54292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>
            <p:custDataLst>
              <p:tags r:id="rId21"/>
            </p:custDataLst>
          </p:nvPr>
        </p:nvSpPr>
        <p:spPr>
          <a:xfrm flipH="1">
            <a:off x="60007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>
            <p:custDataLst>
              <p:tags r:id="rId22"/>
            </p:custDataLst>
          </p:nvPr>
        </p:nvSpPr>
        <p:spPr>
          <a:xfrm flipH="1">
            <a:off x="4457700" y="4191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>
            <p:custDataLst>
              <p:tags r:id="rId23"/>
            </p:custDataLst>
          </p:nvPr>
        </p:nvSpPr>
        <p:spPr>
          <a:xfrm flipH="1">
            <a:off x="51435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>
            <p:custDataLst>
              <p:tags r:id="rId24"/>
            </p:custDataLst>
          </p:nvPr>
        </p:nvSpPr>
        <p:spPr>
          <a:xfrm flipH="1">
            <a:off x="51435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>
            <p:custDataLst>
              <p:tags r:id="rId25"/>
            </p:custDataLst>
          </p:nvPr>
        </p:nvSpPr>
        <p:spPr>
          <a:xfrm flipH="1">
            <a:off x="531495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>
            <p:custDataLst>
              <p:tags r:id="rId26"/>
            </p:custDataLst>
          </p:nvPr>
        </p:nvSpPr>
        <p:spPr>
          <a:xfrm flipH="1">
            <a:off x="5429250" y="487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>
            <p:custDataLst>
              <p:tags r:id="rId27"/>
            </p:custDataLst>
          </p:nvPr>
        </p:nvSpPr>
        <p:spPr>
          <a:xfrm flipH="1">
            <a:off x="54292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>
            <p:custDataLst>
              <p:tags r:id="rId28"/>
            </p:custDataLst>
          </p:nvPr>
        </p:nvSpPr>
        <p:spPr>
          <a:xfrm flipH="1">
            <a:off x="58864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>
            <p:custDataLst>
              <p:tags r:id="rId29"/>
            </p:custDataLst>
          </p:nvPr>
        </p:nvSpPr>
        <p:spPr>
          <a:xfrm flipH="1">
            <a:off x="622935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>
            <p:custDataLst>
              <p:tags r:id="rId30"/>
            </p:custDataLst>
          </p:nvPr>
        </p:nvSpPr>
        <p:spPr>
          <a:xfrm flipH="1">
            <a:off x="72580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>
            <p:custDataLst>
              <p:tags r:id="rId31"/>
            </p:custDataLst>
          </p:nvPr>
        </p:nvSpPr>
        <p:spPr>
          <a:xfrm flipH="1">
            <a:off x="7486650" y="2057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>
            <p:custDataLst>
              <p:tags r:id="rId32"/>
            </p:custDataLst>
          </p:nvPr>
        </p:nvSpPr>
        <p:spPr>
          <a:xfrm flipH="1">
            <a:off x="7372350" y="1828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>
            <p:custDataLst>
              <p:tags r:id="rId33"/>
            </p:custDataLst>
          </p:nvPr>
        </p:nvSpPr>
        <p:spPr>
          <a:xfrm flipH="1">
            <a:off x="76581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>
            <p:custDataLst>
              <p:tags r:id="rId34"/>
            </p:custDataLst>
          </p:nvPr>
        </p:nvSpPr>
        <p:spPr>
          <a:xfrm flipH="1">
            <a:off x="5829300" y="3962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>
            <p:custDataLst>
              <p:tags r:id="rId35"/>
            </p:custDataLst>
          </p:nvPr>
        </p:nvSpPr>
        <p:spPr>
          <a:xfrm flipH="1">
            <a:off x="60579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>
            <p:custDataLst>
              <p:tags r:id="rId36"/>
            </p:custDataLst>
          </p:nvPr>
        </p:nvSpPr>
        <p:spPr>
          <a:xfrm flipH="1">
            <a:off x="6457950" y="3352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>
            <p:custDataLst>
              <p:tags r:id="rId37"/>
            </p:custDataLst>
          </p:nvPr>
        </p:nvSpPr>
        <p:spPr>
          <a:xfrm flipH="1">
            <a:off x="69723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>
            <p:custDataLst>
              <p:tags r:id="rId38"/>
            </p:custDataLst>
          </p:nvPr>
        </p:nvSpPr>
        <p:spPr>
          <a:xfrm flipH="1">
            <a:off x="76009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>
            <p:custDataLst>
              <p:tags r:id="rId39"/>
            </p:custDataLst>
          </p:nvPr>
        </p:nvSpPr>
        <p:spPr>
          <a:xfrm flipH="1">
            <a:off x="760095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>
            <p:custDataLst>
              <p:tags r:id="rId40"/>
            </p:custDataLst>
          </p:nvPr>
        </p:nvSpPr>
        <p:spPr>
          <a:xfrm flipH="1">
            <a:off x="742950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>
            <p:custDataLst>
              <p:tags r:id="rId41"/>
            </p:custDataLst>
          </p:nvPr>
        </p:nvSpPr>
        <p:spPr>
          <a:xfrm flipH="1">
            <a:off x="70866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>
            <p:custDataLst>
              <p:tags r:id="rId42"/>
            </p:custDataLst>
          </p:nvPr>
        </p:nvSpPr>
        <p:spPr>
          <a:xfrm flipH="1">
            <a:off x="7258050" y="274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>
            <p:custDataLst>
              <p:tags r:id="rId43"/>
            </p:custDataLst>
          </p:nvPr>
        </p:nvSpPr>
        <p:spPr>
          <a:xfrm flipH="1">
            <a:off x="72009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>
            <p:custDataLst>
              <p:tags r:id="rId44"/>
            </p:custDataLst>
          </p:nvPr>
        </p:nvSpPr>
        <p:spPr>
          <a:xfrm flipH="1">
            <a:off x="6972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>
            <p:custDataLst>
              <p:tags r:id="rId45"/>
            </p:custDataLst>
          </p:nvPr>
        </p:nvSpPr>
        <p:spPr>
          <a:xfrm flipH="1">
            <a:off x="6915150" y="3810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>
            <p:custDataLst>
              <p:tags r:id="rId46"/>
            </p:custDataLst>
          </p:nvPr>
        </p:nvSpPr>
        <p:spPr>
          <a:xfrm flipH="1">
            <a:off x="6286500" y="5181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>
            <p:custDataLst>
              <p:tags r:id="rId47"/>
            </p:custDataLst>
          </p:nvPr>
        </p:nvSpPr>
        <p:spPr>
          <a:xfrm flipH="1">
            <a:off x="5943600" y="4800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>
            <p:custDataLst>
              <p:tags r:id="rId48"/>
            </p:custDataLst>
          </p:nvPr>
        </p:nvSpPr>
        <p:spPr>
          <a:xfrm flipH="1">
            <a:off x="6229350" y="4419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>
            <p:custDataLst>
              <p:tags r:id="rId49"/>
            </p:custDataLst>
          </p:nvPr>
        </p:nvSpPr>
        <p:spPr>
          <a:xfrm flipH="1">
            <a:off x="6629400" y="4267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>
            <p:custDataLst>
              <p:tags r:id="rId50"/>
            </p:custDataLst>
          </p:nvPr>
        </p:nvSpPr>
        <p:spPr>
          <a:xfrm flipH="1">
            <a:off x="1371600" y="541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>
            <p:custDataLst>
              <p:tags r:id="rId51"/>
            </p:custDataLst>
          </p:nvPr>
        </p:nvSpPr>
        <p:spPr>
          <a:xfrm flipH="1">
            <a:off x="3143250" y="655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>
            <p:custDataLst>
              <p:tags r:id="rId52"/>
            </p:custDataLst>
          </p:nvPr>
        </p:nvSpPr>
        <p:spPr>
          <a:xfrm>
            <a:off x="2168014" y="222266"/>
            <a:ext cx="4861437" cy="175432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So </a:t>
            </a:r>
            <a:r>
              <a:rPr lang="en-US" b="1" u="sng" dirty="0" smtClean="0">
                <a:solidFill>
                  <a:srgbClr val="FF0000"/>
                </a:solidFill>
                <a:latin typeface="Calibri" panose="020F0502020204030204" pitchFamily="34" charset="0"/>
              </a:rPr>
              <a:t>let’s say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we come up with a way to solve Traveling Salesperson Problem in O(2</a:t>
            </a:r>
            <a:r>
              <a:rPr lang="en-US" b="1" baseline="30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). </a:t>
            </a:r>
          </a:p>
          <a:p>
            <a:endParaRPr lang="en-US" b="1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It would take ~4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days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to solve Traveling Salesperson Problem on 50 state capitals (with 3GHz computer)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3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1224116" y="1648122"/>
            <a:ext cx="4350775" cy="4141483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Imagine we approve statehood for Puerto </a:t>
            </a:r>
            <a:r>
              <a:rPr lang="en-US" sz="2000" dirty="0" smtClean="0"/>
              <a:t>Rico</a:t>
            </a:r>
          </a:p>
          <a:p>
            <a:pPr lvl="1"/>
            <a:r>
              <a:rPr lang="en-US" sz="2000" dirty="0" smtClean="0"/>
              <a:t>Add San Juan, the capital city</a:t>
            </a:r>
          </a:p>
          <a:p>
            <a:r>
              <a:rPr lang="en-US" sz="2000" dirty="0" smtClean="0"/>
              <a:t>Also add Washington</a:t>
            </a:r>
            <a:r>
              <a:rPr lang="en-US" sz="2000" dirty="0"/>
              <a:t>, </a:t>
            </a:r>
            <a:r>
              <a:rPr lang="en-US" sz="2000" dirty="0" smtClean="0"/>
              <a:t>DC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Now 52 capital cities instead of 50</a:t>
            </a:r>
            <a:endParaRPr lang="en-US" sz="2000" b="1" dirty="0"/>
          </a:p>
        </p:txBody>
      </p:sp>
      <p:pic>
        <p:nvPicPr>
          <p:cNvPr id="1026" name="Picture 2" descr="File:Flag of Puerto Rico.sv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891" y="2673389"/>
            <a:ext cx="3180293" cy="28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Two Tiny Updates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643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f/f4/US_map_-_states_and_capitals.png" title="Map of the capital cities of each of the states in the U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-304800"/>
            <a:ext cx="7694676" cy="7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>
            <p:custDataLst>
              <p:tags r:id="rId2"/>
            </p:custDataLst>
          </p:nvPr>
        </p:nvSpPr>
        <p:spPr>
          <a:xfrm flipH="1">
            <a:off x="1714500" y="106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>
            <p:custDataLst>
              <p:tags r:id="rId3"/>
            </p:custDataLst>
          </p:nvPr>
        </p:nvSpPr>
        <p:spPr>
          <a:xfrm flipH="1">
            <a:off x="1600200" y="152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>
            <p:custDataLst>
              <p:tags r:id="rId4"/>
            </p:custDataLst>
          </p:nvPr>
        </p:nvSpPr>
        <p:spPr>
          <a:xfrm flipH="1">
            <a:off x="22860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>
            <p:custDataLst>
              <p:tags r:id="rId5"/>
            </p:custDataLst>
          </p:nvPr>
        </p:nvSpPr>
        <p:spPr>
          <a:xfrm flipH="1">
            <a:off x="2857500" y="160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>
            <p:custDataLst>
              <p:tags r:id="rId6"/>
            </p:custDataLst>
          </p:nvPr>
        </p:nvSpPr>
        <p:spPr>
          <a:xfrm flipH="1">
            <a:off x="1485900" y="2971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>
            <p:custDataLst>
              <p:tags r:id="rId7"/>
            </p:custDataLst>
          </p:nvPr>
        </p:nvSpPr>
        <p:spPr>
          <a:xfrm flipH="1">
            <a:off x="17145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>
            <p:custDataLst>
              <p:tags r:id="rId8"/>
            </p:custDataLst>
          </p:nvPr>
        </p:nvSpPr>
        <p:spPr>
          <a:xfrm flipH="1">
            <a:off x="27432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 flipH="1">
            <a:off x="360045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>
            <p:custDataLst>
              <p:tags r:id="rId10"/>
            </p:custDataLst>
          </p:nvPr>
        </p:nvSpPr>
        <p:spPr>
          <a:xfrm flipH="1">
            <a:off x="25146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11"/>
            </p:custDataLst>
          </p:nvPr>
        </p:nvSpPr>
        <p:spPr>
          <a:xfrm flipH="1">
            <a:off x="41148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12"/>
            </p:custDataLst>
          </p:nvPr>
        </p:nvSpPr>
        <p:spPr>
          <a:xfrm flipH="1">
            <a:off x="4171950" y="2286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13"/>
            </p:custDataLst>
          </p:nvPr>
        </p:nvSpPr>
        <p:spPr>
          <a:xfrm flipH="1">
            <a:off x="354330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>
            <p:custDataLst>
              <p:tags r:id="rId14"/>
            </p:custDataLst>
          </p:nvPr>
        </p:nvSpPr>
        <p:spPr>
          <a:xfrm flipH="1">
            <a:off x="3371850" y="4038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>
            <p:custDataLst>
              <p:tags r:id="rId15"/>
            </p:custDataLst>
          </p:nvPr>
        </p:nvSpPr>
        <p:spPr>
          <a:xfrm flipH="1">
            <a:off x="50292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>
            <p:custDataLst>
              <p:tags r:id="rId16"/>
            </p:custDataLst>
          </p:nvPr>
        </p:nvSpPr>
        <p:spPr>
          <a:xfrm flipH="1">
            <a:off x="4686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>
            <p:custDataLst>
              <p:tags r:id="rId17"/>
            </p:custDataLst>
          </p:nvPr>
        </p:nvSpPr>
        <p:spPr>
          <a:xfrm flipH="1">
            <a:off x="45720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>
            <p:custDataLst>
              <p:tags r:id="rId18"/>
            </p:custDataLst>
          </p:nvPr>
        </p:nvSpPr>
        <p:spPr>
          <a:xfrm flipH="1">
            <a:off x="4400550" y="533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>
            <p:custDataLst>
              <p:tags r:id="rId19"/>
            </p:custDataLst>
          </p:nvPr>
        </p:nvSpPr>
        <p:spPr>
          <a:xfrm flipH="1">
            <a:off x="49149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>
            <p:custDataLst>
              <p:tags r:id="rId20"/>
            </p:custDataLst>
          </p:nvPr>
        </p:nvSpPr>
        <p:spPr>
          <a:xfrm flipH="1">
            <a:off x="54292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>
            <p:custDataLst>
              <p:tags r:id="rId21"/>
            </p:custDataLst>
          </p:nvPr>
        </p:nvSpPr>
        <p:spPr>
          <a:xfrm flipH="1">
            <a:off x="60007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>
            <p:custDataLst>
              <p:tags r:id="rId22"/>
            </p:custDataLst>
          </p:nvPr>
        </p:nvSpPr>
        <p:spPr>
          <a:xfrm flipH="1">
            <a:off x="4457700" y="4191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>
            <p:custDataLst>
              <p:tags r:id="rId23"/>
            </p:custDataLst>
          </p:nvPr>
        </p:nvSpPr>
        <p:spPr>
          <a:xfrm flipH="1">
            <a:off x="51435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>
            <p:custDataLst>
              <p:tags r:id="rId24"/>
            </p:custDataLst>
          </p:nvPr>
        </p:nvSpPr>
        <p:spPr>
          <a:xfrm flipH="1">
            <a:off x="51435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>
            <p:custDataLst>
              <p:tags r:id="rId25"/>
            </p:custDataLst>
          </p:nvPr>
        </p:nvSpPr>
        <p:spPr>
          <a:xfrm flipH="1">
            <a:off x="531495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>
            <p:custDataLst>
              <p:tags r:id="rId26"/>
            </p:custDataLst>
          </p:nvPr>
        </p:nvSpPr>
        <p:spPr>
          <a:xfrm flipH="1">
            <a:off x="5429250" y="487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>
            <p:custDataLst>
              <p:tags r:id="rId27"/>
            </p:custDataLst>
          </p:nvPr>
        </p:nvSpPr>
        <p:spPr>
          <a:xfrm flipH="1">
            <a:off x="54292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>
            <p:custDataLst>
              <p:tags r:id="rId28"/>
            </p:custDataLst>
          </p:nvPr>
        </p:nvSpPr>
        <p:spPr>
          <a:xfrm flipH="1">
            <a:off x="58864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>
            <p:custDataLst>
              <p:tags r:id="rId29"/>
            </p:custDataLst>
          </p:nvPr>
        </p:nvSpPr>
        <p:spPr>
          <a:xfrm flipH="1">
            <a:off x="622935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>
            <p:custDataLst>
              <p:tags r:id="rId30"/>
            </p:custDataLst>
          </p:nvPr>
        </p:nvSpPr>
        <p:spPr>
          <a:xfrm flipH="1">
            <a:off x="72580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>
            <p:custDataLst>
              <p:tags r:id="rId31"/>
            </p:custDataLst>
          </p:nvPr>
        </p:nvSpPr>
        <p:spPr>
          <a:xfrm flipH="1">
            <a:off x="7486650" y="2057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>
            <p:custDataLst>
              <p:tags r:id="rId32"/>
            </p:custDataLst>
          </p:nvPr>
        </p:nvSpPr>
        <p:spPr>
          <a:xfrm flipH="1">
            <a:off x="7372350" y="1828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>
            <p:custDataLst>
              <p:tags r:id="rId33"/>
            </p:custDataLst>
          </p:nvPr>
        </p:nvSpPr>
        <p:spPr>
          <a:xfrm flipH="1">
            <a:off x="76581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>
            <p:custDataLst>
              <p:tags r:id="rId34"/>
            </p:custDataLst>
          </p:nvPr>
        </p:nvSpPr>
        <p:spPr>
          <a:xfrm flipH="1">
            <a:off x="5829300" y="3962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>
            <p:custDataLst>
              <p:tags r:id="rId35"/>
            </p:custDataLst>
          </p:nvPr>
        </p:nvSpPr>
        <p:spPr>
          <a:xfrm flipH="1">
            <a:off x="60579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>
            <p:custDataLst>
              <p:tags r:id="rId36"/>
            </p:custDataLst>
          </p:nvPr>
        </p:nvSpPr>
        <p:spPr>
          <a:xfrm flipH="1">
            <a:off x="6457950" y="3352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>
            <p:custDataLst>
              <p:tags r:id="rId37"/>
            </p:custDataLst>
          </p:nvPr>
        </p:nvSpPr>
        <p:spPr>
          <a:xfrm flipH="1">
            <a:off x="69723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>
            <p:custDataLst>
              <p:tags r:id="rId38"/>
            </p:custDataLst>
          </p:nvPr>
        </p:nvSpPr>
        <p:spPr>
          <a:xfrm flipH="1">
            <a:off x="76009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>
            <p:custDataLst>
              <p:tags r:id="rId39"/>
            </p:custDataLst>
          </p:nvPr>
        </p:nvSpPr>
        <p:spPr>
          <a:xfrm flipH="1">
            <a:off x="760095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>
            <p:custDataLst>
              <p:tags r:id="rId40"/>
            </p:custDataLst>
          </p:nvPr>
        </p:nvSpPr>
        <p:spPr>
          <a:xfrm flipH="1">
            <a:off x="742950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>
            <p:custDataLst>
              <p:tags r:id="rId41"/>
            </p:custDataLst>
          </p:nvPr>
        </p:nvSpPr>
        <p:spPr>
          <a:xfrm flipH="1">
            <a:off x="6972300" y="3124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>
            <p:custDataLst>
              <p:tags r:id="rId42"/>
            </p:custDataLst>
          </p:nvPr>
        </p:nvSpPr>
        <p:spPr>
          <a:xfrm flipH="1">
            <a:off x="70866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>
            <p:custDataLst>
              <p:tags r:id="rId43"/>
            </p:custDataLst>
          </p:nvPr>
        </p:nvSpPr>
        <p:spPr>
          <a:xfrm flipH="1">
            <a:off x="7258050" y="274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>
            <p:custDataLst>
              <p:tags r:id="rId44"/>
            </p:custDataLst>
          </p:nvPr>
        </p:nvSpPr>
        <p:spPr>
          <a:xfrm flipH="1">
            <a:off x="72009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>
            <p:custDataLst>
              <p:tags r:id="rId45"/>
            </p:custDataLst>
          </p:nvPr>
        </p:nvSpPr>
        <p:spPr>
          <a:xfrm flipH="1">
            <a:off x="6972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>
            <p:custDataLst>
              <p:tags r:id="rId46"/>
            </p:custDataLst>
          </p:nvPr>
        </p:nvSpPr>
        <p:spPr>
          <a:xfrm flipH="1">
            <a:off x="6915150" y="3810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>
            <p:custDataLst>
              <p:tags r:id="rId47"/>
            </p:custDataLst>
          </p:nvPr>
        </p:nvSpPr>
        <p:spPr>
          <a:xfrm flipH="1">
            <a:off x="6286500" y="5181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>
            <p:custDataLst>
              <p:tags r:id="rId48"/>
            </p:custDataLst>
          </p:nvPr>
        </p:nvSpPr>
        <p:spPr>
          <a:xfrm flipH="1">
            <a:off x="5943600" y="4800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>
            <p:custDataLst>
              <p:tags r:id="rId49"/>
            </p:custDataLst>
          </p:nvPr>
        </p:nvSpPr>
        <p:spPr>
          <a:xfrm flipH="1">
            <a:off x="6229350" y="4419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>
            <p:custDataLst>
              <p:tags r:id="rId50"/>
            </p:custDataLst>
          </p:nvPr>
        </p:nvSpPr>
        <p:spPr>
          <a:xfrm flipH="1">
            <a:off x="6629400" y="4267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>
            <p:custDataLst>
              <p:tags r:id="rId51"/>
            </p:custDataLst>
          </p:nvPr>
        </p:nvSpPr>
        <p:spPr>
          <a:xfrm flipH="1">
            <a:off x="1371600" y="541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>
            <p:custDataLst>
              <p:tags r:id="rId52"/>
            </p:custDataLst>
          </p:nvPr>
        </p:nvSpPr>
        <p:spPr>
          <a:xfrm flipH="1">
            <a:off x="3143250" y="655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upload.wikimedia.org/wikipedia/commons/7/71/Map_of_the_78_municipalities_of_Puerto_Rico.png"/>
          <p:cNvPicPr>
            <a:picLocks noChangeAspect="1" noChangeArrowheads="1"/>
          </p:cNvPicPr>
          <p:nvPr>
            <p:custDataLst>
              <p:tags r:id="rId53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578" y="5172283"/>
            <a:ext cx="834747" cy="50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Oval 58"/>
          <p:cNvSpPr/>
          <p:nvPr>
            <p:custDataLst>
              <p:tags r:id="rId54"/>
            </p:custDataLst>
          </p:nvPr>
        </p:nvSpPr>
        <p:spPr>
          <a:xfrm flipH="1">
            <a:off x="777240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>
            <p:custDataLst>
              <p:tags r:id="rId55"/>
            </p:custDataLst>
          </p:nvPr>
        </p:nvSpPr>
        <p:spPr>
          <a:xfrm>
            <a:off x="2403987" y="188823"/>
            <a:ext cx="4402394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For 50 state capitals: ~4 days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With the O(2</a:t>
            </a:r>
            <a:r>
              <a:rPr lang="en-US" b="1" baseline="30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) algorithm we invented, it would take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~__</a:t>
            </a:r>
            <a:r>
              <a:rPr lang="en-US" b="1" u="sng" dirty="0" smtClean="0">
                <a:solidFill>
                  <a:srgbClr val="FF0000"/>
                </a:solidFill>
                <a:latin typeface="Calibri" panose="020F0502020204030204" pitchFamily="34" charset="0"/>
              </a:rPr>
              <a:t>?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__ days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to solve Traveling Salesperson problem on 50 state capitals + 2 (DC and San Juan)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Rectangle 62"/>
          <p:cNvSpPr/>
          <p:nvPr>
            <p:custDataLst>
              <p:tags r:id="rId56"/>
            </p:custDataLst>
          </p:nvPr>
        </p:nvSpPr>
        <p:spPr>
          <a:xfrm>
            <a:off x="1129347" y="3697070"/>
            <a:ext cx="2148778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FF0000"/>
                </a:solidFill>
              </a:rPr>
              <a:t>6 days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FF0000"/>
                </a:solidFill>
              </a:rPr>
              <a:t>8 days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FF0000"/>
                </a:solidFill>
              </a:rPr>
              <a:t>10 days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>
                <a:solidFill>
                  <a:srgbClr val="FF0000"/>
                </a:solidFill>
              </a:rPr>
              <a:t>&gt; 10 days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f/f4/US_map_-_states_and_capitals.png" title="Map of the capital cities of each of the states in the U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-304800"/>
            <a:ext cx="7694676" cy="7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>
            <p:custDataLst>
              <p:tags r:id="rId2"/>
            </p:custDataLst>
          </p:nvPr>
        </p:nvSpPr>
        <p:spPr>
          <a:xfrm flipH="1">
            <a:off x="1714500" y="106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>
            <p:custDataLst>
              <p:tags r:id="rId3"/>
            </p:custDataLst>
          </p:nvPr>
        </p:nvSpPr>
        <p:spPr>
          <a:xfrm flipH="1">
            <a:off x="1600200" y="152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>
            <p:custDataLst>
              <p:tags r:id="rId4"/>
            </p:custDataLst>
          </p:nvPr>
        </p:nvSpPr>
        <p:spPr>
          <a:xfrm flipH="1">
            <a:off x="22860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>
            <p:custDataLst>
              <p:tags r:id="rId5"/>
            </p:custDataLst>
          </p:nvPr>
        </p:nvSpPr>
        <p:spPr>
          <a:xfrm flipH="1">
            <a:off x="2857500" y="160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>
            <p:custDataLst>
              <p:tags r:id="rId6"/>
            </p:custDataLst>
          </p:nvPr>
        </p:nvSpPr>
        <p:spPr>
          <a:xfrm flipH="1">
            <a:off x="1485900" y="2971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>
            <p:custDataLst>
              <p:tags r:id="rId7"/>
            </p:custDataLst>
          </p:nvPr>
        </p:nvSpPr>
        <p:spPr>
          <a:xfrm flipH="1">
            <a:off x="17145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>
            <p:custDataLst>
              <p:tags r:id="rId8"/>
            </p:custDataLst>
          </p:nvPr>
        </p:nvSpPr>
        <p:spPr>
          <a:xfrm flipH="1">
            <a:off x="27432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 flipH="1">
            <a:off x="360045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>
            <p:custDataLst>
              <p:tags r:id="rId10"/>
            </p:custDataLst>
          </p:nvPr>
        </p:nvSpPr>
        <p:spPr>
          <a:xfrm flipH="1">
            <a:off x="25146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11"/>
            </p:custDataLst>
          </p:nvPr>
        </p:nvSpPr>
        <p:spPr>
          <a:xfrm flipH="1">
            <a:off x="41148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12"/>
            </p:custDataLst>
          </p:nvPr>
        </p:nvSpPr>
        <p:spPr>
          <a:xfrm flipH="1">
            <a:off x="4171950" y="2286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13"/>
            </p:custDataLst>
          </p:nvPr>
        </p:nvSpPr>
        <p:spPr>
          <a:xfrm flipH="1">
            <a:off x="354330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>
            <p:custDataLst>
              <p:tags r:id="rId14"/>
            </p:custDataLst>
          </p:nvPr>
        </p:nvSpPr>
        <p:spPr>
          <a:xfrm flipH="1">
            <a:off x="3371850" y="4038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>
            <p:custDataLst>
              <p:tags r:id="rId15"/>
            </p:custDataLst>
          </p:nvPr>
        </p:nvSpPr>
        <p:spPr>
          <a:xfrm flipH="1">
            <a:off x="50292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>
            <p:custDataLst>
              <p:tags r:id="rId16"/>
            </p:custDataLst>
          </p:nvPr>
        </p:nvSpPr>
        <p:spPr>
          <a:xfrm flipH="1">
            <a:off x="4686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>
            <p:custDataLst>
              <p:tags r:id="rId17"/>
            </p:custDataLst>
          </p:nvPr>
        </p:nvSpPr>
        <p:spPr>
          <a:xfrm flipH="1">
            <a:off x="45720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>
            <p:custDataLst>
              <p:tags r:id="rId18"/>
            </p:custDataLst>
          </p:nvPr>
        </p:nvSpPr>
        <p:spPr>
          <a:xfrm flipH="1">
            <a:off x="4400550" y="533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>
            <p:custDataLst>
              <p:tags r:id="rId19"/>
            </p:custDataLst>
          </p:nvPr>
        </p:nvSpPr>
        <p:spPr>
          <a:xfrm flipH="1">
            <a:off x="49149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>
            <p:custDataLst>
              <p:tags r:id="rId20"/>
            </p:custDataLst>
          </p:nvPr>
        </p:nvSpPr>
        <p:spPr>
          <a:xfrm flipH="1">
            <a:off x="54292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>
            <p:custDataLst>
              <p:tags r:id="rId21"/>
            </p:custDataLst>
          </p:nvPr>
        </p:nvSpPr>
        <p:spPr>
          <a:xfrm flipH="1">
            <a:off x="60007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>
            <p:custDataLst>
              <p:tags r:id="rId22"/>
            </p:custDataLst>
          </p:nvPr>
        </p:nvSpPr>
        <p:spPr>
          <a:xfrm flipH="1">
            <a:off x="4457700" y="4191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>
            <p:custDataLst>
              <p:tags r:id="rId23"/>
            </p:custDataLst>
          </p:nvPr>
        </p:nvSpPr>
        <p:spPr>
          <a:xfrm flipH="1">
            <a:off x="51435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>
            <p:custDataLst>
              <p:tags r:id="rId24"/>
            </p:custDataLst>
          </p:nvPr>
        </p:nvSpPr>
        <p:spPr>
          <a:xfrm flipH="1">
            <a:off x="51435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>
            <p:custDataLst>
              <p:tags r:id="rId25"/>
            </p:custDataLst>
          </p:nvPr>
        </p:nvSpPr>
        <p:spPr>
          <a:xfrm flipH="1">
            <a:off x="531495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>
            <p:custDataLst>
              <p:tags r:id="rId26"/>
            </p:custDataLst>
          </p:nvPr>
        </p:nvSpPr>
        <p:spPr>
          <a:xfrm flipH="1">
            <a:off x="5429250" y="487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>
            <p:custDataLst>
              <p:tags r:id="rId27"/>
            </p:custDataLst>
          </p:nvPr>
        </p:nvSpPr>
        <p:spPr>
          <a:xfrm flipH="1">
            <a:off x="54292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>
            <p:custDataLst>
              <p:tags r:id="rId28"/>
            </p:custDataLst>
          </p:nvPr>
        </p:nvSpPr>
        <p:spPr>
          <a:xfrm flipH="1">
            <a:off x="58864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>
            <p:custDataLst>
              <p:tags r:id="rId29"/>
            </p:custDataLst>
          </p:nvPr>
        </p:nvSpPr>
        <p:spPr>
          <a:xfrm flipH="1">
            <a:off x="622935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>
            <p:custDataLst>
              <p:tags r:id="rId30"/>
            </p:custDataLst>
          </p:nvPr>
        </p:nvSpPr>
        <p:spPr>
          <a:xfrm flipH="1">
            <a:off x="72580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>
            <p:custDataLst>
              <p:tags r:id="rId31"/>
            </p:custDataLst>
          </p:nvPr>
        </p:nvSpPr>
        <p:spPr>
          <a:xfrm flipH="1">
            <a:off x="7486650" y="2057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>
            <p:custDataLst>
              <p:tags r:id="rId32"/>
            </p:custDataLst>
          </p:nvPr>
        </p:nvSpPr>
        <p:spPr>
          <a:xfrm flipH="1">
            <a:off x="7372350" y="1828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>
            <p:custDataLst>
              <p:tags r:id="rId33"/>
            </p:custDataLst>
          </p:nvPr>
        </p:nvSpPr>
        <p:spPr>
          <a:xfrm flipH="1">
            <a:off x="76581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>
            <p:custDataLst>
              <p:tags r:id="rId34"/>
            </p:custDataLst>
          </p:nvPr>
        </p:nvSpPr>
        <p:spPr>
          <a:xfrm flipH="1">
            <a:off x="5829300" y="3962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>
            <p:custDataLst>
              <p:tags r:id="rId35"/>
            </p:custDataLst>
          </p:nvPr>
        </p:nvSpPr>
        <p:spPr>
          <a:xfrm flipH="1">
            <a:off x="60579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>
            <p:custDataLst>
              <p:tags r:id="rId36"/>
            </p:custDataLst>
          </p:nvPr>
        </p:nvSpPr>
        <p:spPr>
          <a:xfrm flipH="1">
            <a:off x="6457950" y="3352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>
            <p:custDataLst>
              <p:tags r:id="rId37"/>
            </p:custDataLst>
          </p:nvPr>
        </p:nvSpPr>
        <p:spPr>
          <a:xfrm flipH="1">
            <a:off x="69723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>
            <p:custDataLst>
              <p:tags r:id="rId38"/>
            </p:custDataLst>
          </p:nvPr>
        </p:nvSpPr>
        <p:spPr>
          <a:xfrm flipH="1">
            <a:off x="76009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>
            <p:custDataLst>
              <p:tags r:id="rId39"/>
            </p:custDataLst>
          </p:nvPr>
        </p:nvSpPr>
        <p:spPr>
          <a:xfrm flipH="1">
            <a:off x="760095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>
            <p:custDataLst>
              <p:tags r:id="rId40"/>
            </p:custDataLst>
          </p:nvPr>
        </p:nvSpPr>
        <p:spPr>
          <a:xfrm flipH="1">
            <a:off x="742950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>
            <p:custDataLst>
              <p:tags r:id="rId41"/>
            </p:custDataLst>
          </p:nvPr>
        </p:nvSpPr>
        <p:spPr>
          <a:xfrm flipH="1">
            <a:off x="6972300" y="3124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>
            <p:custDataLst>
              <p:tags r:id="rId42"/>
            </p:custDataLst>
          </p:nvPr>
        </p:nvSpPr>
        <p:spPr>
          <a:xfrm flipH="1">
            <a:off x="70866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>
            <p:custDataLst>
              <p:tags r:id="rId43"/>
            </p:custDataLst>
          </p:nvPr>
        </p:nvSpPr>
        <p:spPr>
          <a:xfrm flipH="1">
            <a:off x="7258050" y="274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>
            <p:custDataLst>
              <p:tags r:id="rId44"/>
            </p:custDataLst>
          </p:nvPr>
        </p:nvSpPr>
        <p:spPr>
          <a:xfrm flipH="1">
            <a:off x="72009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>
            <p:custDataLst>
              <p:tags r:id="rId45"/>
            </p:custDataLst>
          </p:nvPr>
        </p:nvSpPr>
        <p:spPr>
          <a:xfrm flipH="1">
            <a:off x="6972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>
            <p:custDataLst>
              <p:tags r:id="rId46"/>
            </p:custDataLst>
          </p:nvPr>
        </p:nvSpPr>
        <p:spPr>
          <a:xfrm flipH="1">
            <a:off x="6915150" y="3810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>
            <p:custDataLst>
              <p:tags r:id="rId47"/>
            </p:custDataLst>
          </p:nvPr>
        </p:nvSpPr>
        <p:spPr>
          <a:xfrm flipH="1">
            <a:off x="6286500" y="5181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>
            <p:custDataLst>
              <p:tags r:id="rId48"/>
            </p:custDataLst>
          </p:nvPr>
        </p:nvSpPr>
        <p:spPr>
          <a:xfrm flipH="1">
            <a:off x="5943600" y="4800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>
            <p:custDataLst>
              <p:tags r:id="rId49"/>
            </p:custDataLst>
          </p:nvPr>
        </p:nvSpPr>
        <p:spPr>
          <a:xfrm flipH="1">
            <a:off x="6229350" y="4419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>
            <p:custDataLst>
              <p:tags r:id="rId50"/>
            </p:custDataLst>
          </p:nvPr>
        </p:nvSpPr>
        <p:spPr>
          <a:xfrm flipH="1">
            <a:off x="6629400" y="4267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>
            <p:custDataLst>
              <p:tags r:id="rId51"/>
            </p:custDataLst>
          </p:nvPr>
        </p:nvSpPr>
        <p:spPr>
          <a:xfrm flipH="1">
            <a:off x="1371600" y="541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>
            <p:custDataLst>
              <p:tags r:id="rId52"/>
            </p:custDataLst>
          </p:nvPr>
        </p:nvSpPr>
        <p:spPr>
          <a:xfrm flipH="1">
            <a:off x="3143250" y="655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upload.wikimedia.org/wikipedia/commons/7/71/Map_of_the_78_municipalities_of_Puerto_Rico.png"/>
          <p:cNvPicPr>
            <a:picLocks noChangeAspect="1" noChangeArrowheads="1"/>
          </p:cNvPicPr>
          <p:nvPr>
            <p:custDataLst>
              <p:tags r:id="rId53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578" y="5172283"/>
            <a:ext cx="834747" cy="50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Oval 58"/>
          <p:cNvSpPr/>
          <p:nvPr>
            <p:custDataLst>
              <p:tags r:id="rId54"/>
            </p:custDataLst>
          </p:nvPr>
        </p:nvSpPr>
        <p:spPr>
          <a:xfrm flipH="1">
            <a:off x="777240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>
            <p:custDataLst>
              <p:tags r:id="rId55"/>
            </p:custDataLst>
          </p:nvPr>
        </p:nvSpPr>
        <p:spPr>
          <a:xfrm>
            <a:off x="2286001" y="310204"/>
            <a:ext cx="4897577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With the O(2</a:t>
            </a:r>
            <a:r>
              <a:rPr lang="en-US" b="1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) algorithm we invented, 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it would take </a:t>
            </a:r>
            <a:r>
              <a:rPr lang="en-US" b="1" u="sng" dirty="0" smtClean="0">
                <a:solidFill>
                  <a:srgbClr val="FF0000"/>
                </a:solidFill>
                <a:latin typeface="Calibri" panose="020F0502020204030204" pitchFamily="34" charset="0"/>
              </a:rPr>
              <a:t>~17 </a:t>
            </a:r>
            <a:r>
              <a:rPr lang="en-US" b="1" u="sng" dirty="0">
                <a:solidFill>
                  <a:srgbClr val="FF0000"/>
                </a:solidFill>
                <a:latin typeface="Calibri" panose="020F0502020204030204" pitchFamily="34" charset="0"/>
              </a:rPr>
              <a:t>days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to solve Traveling Salesperson problem on 50 state capitals + 2 (DC and San Juan)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1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f/f4/US_map_-_states_and_capitals.png" title="Map of the capital cities of each of the states in the U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-304800"/>
            <a:ext cx="7694676" cy="7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>
            <p:custDataLst>
              <p:tags r:id="rId2"/>
            </p:custDataLst>
          </p:nvPr>
        </p:nvSpPr>
        <p:spPr>
          <a:xfrm flipH="1">
            <a:off x="1714500" y="106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>
            <p:custDataLst>
              <p:tags r:id="rId3"/>
            </p:custDataLst>
          </p:nvPr>
        </p:nvSpPr>
        <p:spPr>
          <a:xfrm flipH="1">
            <a:off x="1600200" y="152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>
            <p:custDataLst>
              <p:tags r:id="rId4"/>
            </p:custDataLst>
          </p:nvPr>
        </p:nvSpPr>
        <p:spPr>
          <a:xfrm flipH="1">
            <a:off x="22860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>
            <p:custDataLst>
              <p:tags r:id="rId5"/>
            </p:custDataLst>
          </p:nvPr>
        </p:nvSpPr>
        <p:spPr>
          <a:xfrm flipH="1">
            <a:off x="2857500" y="160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>
            <p:custDataLst>
              <p:tags r:id="rId6"/>
            </p:custDataLst>
          </p:nvPr>
        </p:nvSpPr>
        <p:spPr>
          <a:xfrm flipH="1">
            <a:off x="1485900" y="2971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>
            <p:custDataLst>
              <p:tags r:id="rId7"/>
            </p:custDataLst>
          </p:nvPr>
        </p:nvSpPr>
        <p:spPr>
          <a:xfrm flipH="1">
            <a:off x="17145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>
            <p:custDataLst>
              <p:tags r:id="rId8"/>
            </p:custDataLst>
          </p:nvPr>
        </p:nvSpPr>
        <p:spPr>
          <a:xfrm flipH="1">
            <a:off x="27432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 flipH="1">
            <a:off x="360045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>
            <p:custDataLst>
              <p:tags r:id="rId10"/>
            </p:custDataLst>
          </p:nvPr>
        </p:nvSpPr>
        <p:spPr>
          <a:xfrm flipH="1">
            <a:off x="25146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11"/>
            </p:custDataLst>
          </p:nvPr>
        </p:nvSpPr>
        <p:spPr>
          <a:xfrm flipH="1">
            <a:off x="41148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12"/>
            </p:custDataLst>
          </p:nvPr>
        </p:nvSpPr>
        <p:spPr>
          <a:xfrm flipH="1">
            <a:off x="4171950" y="2286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13"/>
            </p:custDataLst>
          </p:nvPr>
        </p:nvSpPr>
        <p:spPr>
          <a:xfrm flipH="1">
            <a:off x="354330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>
            <p:custDataLst>
              <p:tags r:id="rId14"/>
            </p:custDataLst>
          </p:nvPr>
        </p:nvSpPr>
        <p:spPr>
          <a:xfrm flipH="1">
            <a:off x="3371850" y="4038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>
            <p:custDataLst>
              <p:tags r:id="rId15"/>
            </p:custDataLst>
          </p:nvPr>
        </p:nvSpPr>
        <p:spPr>
          <a:xfrm flipH="1">
            <a:off x="50292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>
            <p:custDataLst>
              <p:tags r:id="rId16"/>
            </p:custDataLst>
          </p:nvPr>
        </p:nvSpPr>
        <p:spPr>
          <a:xfrm flipH="1">
            <a:off x="4686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>
            <p:custDataLst>
              <p:tags r:id="rId17"/>
            </p:custDataLst>
          </p:nvPr>
        </p:nvSpPr>
        <p:spPr>
          <a:xfrm flipH="1">
            <a:off x="45720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>
            <p:custDataLst>
              <p:tags r:id="rId18"/>
            </p:custDataLst>
          </p:nvPr>
        </p:nvSpPr>
        <p:spPr>
          <a:xfrm flipH="1">
            <a:off x="4400550" y="533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>
            <p:custDataLst>
              <p:tags r:id="rId19"/>
            </p:custDataLst>
          </p:nvPr>
        </p:nvSpPr>
        <p:spPr>
          <a:xfrm flipH="1">
            <a:off x="49149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>
            <p:custDataLst>
              <p:tags r:id="rId20"/>
            </p:custDataLst>
          </p:nvPr>
        </p:nvSpPr>
        <p:spPr>
          <a:xfrm flipH="1">
            <a:off x="54292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>
            <p:custDataLst>
              <p:tags r:id="rId21"/>
            </p:custDataLst>
          </p:nvPr>
        </p:nvSpPr>
        <p:spPr>
          <a:xfrm flipH="1">
            <a:off x="60007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>
            <p:custDataLst>
              <p:tags r:id="rId22"/>
            </p:custDataLst>
          </p:nvPr>
        </p:nvSpPr>
        <p:spPr>
          <a:xfrm flipH="1">
            <a:off x="4457700" y="4191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>
            <p:custDataLst>
              <p:tags r:id="rId23"/>
            </p:custDataLst>
          </p:nvPr>
        </p:nvSpPr>
        <p:spPr>
          <a:xfrm flipH="1">
            <a:off x="51435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>
            <p:custDataLst>
              <p:tags r:id="rId24"/>
            </p:custDataLst>
          </p:nvPr>
        </p:nvSpPr>
        <p:spPr>
          <a:xfrm flipH="1">
            <a:off x="51435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>
            <p:custDataLst>
              <p:tags r:id="rId25"/>
            </p:custDataLst>
          </p:nvPr>
        </p:nvSpPr>
        <p:spPr>
          <a:xfrm flipH="1">
            <a:off x="531495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>
            <p:custDataLst>
              <p:tags r:id="rId26"/>
            </p:custDataLst>
          </p:nvPr>
        </p:nvSpPr>
        <p:spPr>
          <a:xfrm flipH="1">
            <a:off x="5429250" y="487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>
            <p:custDataLst>
              <p:tags r:id="rId27"/>
            </p:custDataLst>
          </p:nvPr>
        </p:nvSpPr>
        <p:spPr>
          <a:xfrm flipH="1">
            <a:off x="54292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>
            <p:custDataLst>
              <p:tags r:id="rId28"/>
            </p:custDataLst>
          </p:nvPr>
        </p:nvSpPr>
        <p:spPr>
          <a:xfrm flipH="1">
            <a:off x="58864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>
            <p:custDataLst>
              <p:tags r:id="rId29"/>
            </p:custDataLst>
          </p:nvPr>
        </p:nvSpPr>
        <p:spPr>
          <a:xfrm flipH="1">
            <a:off x="622935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>
            <p:custDataLst>
              <p:tags r:id="rId30"/>
            </p:custDataLst>
          </p:nvPr>
        </p:nvSpPr>
        <p:spPr>
          <a:xfrm flipH="1">
            <a:off x="72580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>
            <p:custDataLst>
              <p:tags r:id="rId31"/>
            </p:custDataLst>
          </p:nvPr>
        </p:nvSpPr>
        <p:spPr>
          <a:xfrm flipH="1">
            <a:off x="7486650" y="2057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>
            <p:custDataLst>
              <p:tags r:id="rId32"/>
            </p:custDataLst>
          </p:nvPr>
        </p:nvSpPr>
        <p:spPr>
          <a:xfrm flipH="1">
            <a:off x="7372350" y="1828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>
            <p:custDataLst>
              <p:tags r:id="rId33"/>
            </p:custDataLst>
          </p:nvPr>
        </p:nvSpPr>
        <p:spPr>
          <a:xfrm flipH="1">
            <a:off x="76581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>
            <p:custDataLst>
              <p:tags r:id="rId34"/>
            </p:custDataLst>
          </p:nvPr>
        </p:nvSpPr>
        <p:spPr>
          <a:xfrm flipH="1">
            <a:off x="5829300" y="3962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>
            <p:custDataLst>
              <p:tags r:id="rId35"/>
            </p:custDataLst>
          </p:nvPr>
        </p:nvSpPr>
        <p:spPr>
          <a:xfrm flipH="1">
            <a:off x="60579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>
            <p:custDataLst>
              <p:tags r:id="rId36"/>
            </p:custDataLst>
          </p:nvPr>
        </p:nvSpPr>
        <p:spPr>
          <a:xfrm flipH="1">
            <a:off x="6457950" y="3352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>
            <p:custDataLst>
              <p:tags r:id="rId37"/>
            </p:custDataLst>
          </p:nvPr>
        </p:nvSpPr>
        <p:spPr>
          <a:xfrm flipH="1">
            <a:off x="69723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>
            <p:custDataLst>
              <p:tags r:id="rId38"/>
            </p:custDataLst>
          </p:nvPr>
        </p:nvSpPr>
        <p:spPr>
          <a:xfrm flipH="1">
            <a:off x="76009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>
            <p:custDataLst>
              <p:tags r:id="rId39"/>
            </p:custDataLst>
          </p:nvPr>
        </p:nvSpPr>
        <p:spPr>
          <a:xfrm flipH="1">
            <a:off x="760095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>
            <p:custDataLst>
              <p:tags r:id="rId40"/>
            </p:custDataLst>
          </p:nvPr>
        </p:nvSpPr>
        <p:spPr>
          <a:xfrm flipH="1">
            <a:off x="742950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>
            <p:custDataLst>
              <p:tags r:id="rId41"/>
            </p:custDataLst>
          </p:nvPr>
        </p:nvSpPr>
        <p:spPr>
          <a:xfrm flipH="1">
            <a:off x="6972300" y="3124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>
            <p:custDataLst>
              <p:tags r:id="rId42"/>
            </p:custDataLst>
          </p:nvPr>
        </p:nvSpPr>
        <p:spPr>
          <a:xfrm flipH="1">
            <a:off x="70866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>
            <p:custDataLst>
              <p:tags r:id="rId43"/>
            </p:custDataLst>
          </p:nvPr>
        </p:nvSpPr>
        <p:spPr>
          <a:xfrm flipH="1">
            <a:off x="7258050" y="274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>
            <p:custDataLst>
              <p:tags r:id="rId44"/>
            </p:custDataLst>
          </p:nvPr>
        </p:nvSpPr>
        <p:spPr>
          <a:xfrm flipH="1">
            <a:off x="72009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>
            <p:custDataLst>
              <p:tags r:id="rId45"/>
            </p:custDataLst>
          </p:nvPr>
        </p:nvSpPr>
        <p:spPr>
          <a:xfrm flipH="1">
            <a:off x="6972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>
            <p:custDataLst>
              <p:tags r:id="rId46"/>
            </p:custDataLst>
          </p:nvPr>
        </p:nvSpPr>
        <p:spPr>
          <a:xfrm flipH="1">
            <a:off x="6915150" y="3810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>
            <p:custDataLst>
              <p:tags r:id="rId47"/>
            </p:custDataLst>
          </p:nvPr>
        </p:nvSpPr>
        <p:spPr>
          <a:xfrm flipH="1">
            <a:off x="6286500" y="5181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>
            <p:custDataLst>
              <p:tags r:id="rId48"/>
            </p:custDataLst>
          </p:nvPr>
        </p:nvSpPr>
        <p:spPr>
          <a:xfrm flipH="1">
            <a:off x="5943600" y="4800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>
            <p:custDataLst>
              <p:tags r:id="rId49"/>
            </p:custDataLst>
          </p:nvPr>
        </p:nvSpPr>
        <p:spPr>
          <a:xfrm flipH="1">
            <a:off x="6229350" y="4419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>
            <p:custDataLst>
              <p:tags r:id="rId50"/>
            </p:custDataLst>
          </p:nvPr>
        </p:nvSpPr>
        <p:spPr>
          <a:xfrm flipH="1">
            <a:off x="6629400" y="4267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>
            <p:custDataLst>
              <p:tags r:id="rId51"/>
            </p:custDataLst>
          </p:nvPr>
        </p:nvSpPr>
        <p:spPr>
          <a:xfrm flipH="1">
            <a:off x="1371600" y="541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>
            <p:custDataLst>
              <p:tags r:id="rId52"/>
            </p:custDataLst>
          </p:nvPr>
        </p:nvSpPr>
        <p:spPr>
          <a:xfrm flipH="1">
            <a:off x="3143250" y="655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upload.wikimedia.org/wikipedia/commons/7/71/Map_of_the_78_municipalities_of_Puerto_Rico.png"/>
          <p:cNvPicPr>
            <a:picLocks noChangeAspect="1" noChangeArrowheads="1"/>
          </p:cNvPicPr>
          <p:nvPr>
            <p:custDataLst>
              <p:tags r:id="rId53"/>
            </p:custDataLst>
          </p:nvPr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578" y="5172283"/>
            <a:ext cx="834747" cy="50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Oval 58"/>
          <p:cNvSpPr/>
          <p:nvPr>
            <p:custDataLst>
              <p:tags r:id="rId54"/>
            </p:custDataLst>
          </p:nvPr>
        </p:nvSpPr>
        <p:spPr>
          <a:xfrm flipH="1">
            <a:off x="777240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>
            <p:custDataLst>
              <p:tags r:id="rId55"/>
            </p:custDataLst>
          </p:nvPr>
        </p:nvSpPr>
        <p:spPr>
          <a:xfrm>
            <a:off x="2286000" y="228362"/>
            <a:ext cx="4743450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Sacramento is not exactly the most interesting or important city in California (sorry, Sacramento). 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What if we add the 12 biggest non-capital cities in the United States to our map?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3" name="Oval 62"/>
          <p:cNvSpPr/>
          <p:nvPr>
            <p:custDataLst>
              <p:tags r:id="rId56"/>
            </p:custDataLst>
          </p:nvPr>
        </p:nvSpPr>
        <p:spPr>
          <a:xfrm flipH="1">
            <a:off x="18288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>
            <p:custDataLst>
              <p:tags r:id="rId57"/>
            </p:custDataLst>
          </p:nvPr>
        </p:nvSpPr>
        <p:spPr>
          <a:xfrm flipH="1">
            <a:off x="1771650" y="4114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>
            <p:custDataLst>
              <p:tags r:id="rId58"/>
            </p:custDataLst>
          </p:nvPr>
        </p:nvSpPr>
        <p:spPr>
          <a:xfrm flipH="1">
            <a:off x="72580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>
            <p:custDataLst>
              <p:tags r:id="rId59"/>
            </p:custDataLst>
          </p:nvPr>
        </p:nvSpPr>
        <p:spPr>
          <a:xfrm flipH="1">
            <a:off x="72009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>
            <p:custDataLst>
              <p:tags r:id="rId60"/>
            </p:custDataLst>
          </p:nvPr>
        </p:nvSpPr>
        <p:spPr>
          <a:xfrm flipH="1">
            <a:off x="5600700" y="274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>
            <p:custDataLst>
              <p:tags r:id="rId61"/>
            </p:custDataLst>
          </p:nvPr>
        </p:nvSpPr>
        <p:spPr>
          <a:xfrm flipH="1">
            <a:off x="4743450" y="548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>
            <p:custDataLst>
              <p:tags r:id="rId62"/>
            </p:custDataLst>
          </p:nvPr>
        </p:nvSpPr>
        <p:spPr>
          <a:xfrm flipH="1">
            <a:off x="4286250" y="5638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>
            <p:custDataLst>
              <p:tags r:id="rId63"/>
            </p:custDataLst>
          </p:nvPr>
        </p:nvSpPr>
        <p:spPr>
          <a:xfrm flipH="1">
            <a:off x="14287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>
            <p:custDataLst>
              <p:tags r:id="rId64"/>
            </p:custDataLst>
          </p:nvPr>
        </p:nvSpPr>
        <p:spPr>
          <a:xfrm flipH="1">
            <a:off x="4743450" y="4800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>
            <p:custDataLst>
              <p:tags r:id="rId65"/>
            </p:custDataLst>
          </p:nvPr>
        </p:nvSpPr>
        <p:spPr>
          <a:xfrm flipH="1">
            <a:off x="668655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>
            <p:custDataLst>
              <p:tags r:id="rId66"/>
            </p:custDataLst>
          </p:nvPr>
        </p:nvSpPr>
        <p:spPr>
          <a:xfrm flipH="1">
            <a:off x="1371600" y="3124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>
            <p:custDataLst>
              <p:tags r:id="rId67"/>
            </p:custDataLst>
          </p:nvPr>
        </p:nvSpPr>
        <p:spPr>
          <a:xfrm flipH="1">
            <a:off x="4514850" y="4724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pload.wikimedia.org/wikipedia/commons/f/f4/US_map_-_states_and_capitals.png" title="Map of the capital cities of each of the states in the US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-304800"/>
            <a:ext cx="7694676" cy="7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>
            <p:custDataLst>
              <p:tags r:id="rId2"/>
            </p:custDataLst>
          </p:nvPr>
        </p:nvSpPr>
        <p:spPr>
          <a:xfrm flipH="1">
            <a:off x="1714500" y="106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>
            <p:custDataLst>
              <p:tags r:id="rId3"/>
            </p:custDataLst>
          </p:nvPr>
        </p:nvSpPr>
        <p:spPr>
          <a:xfrm flipH="1">
            <a:off x="1600200" y="152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>
            <p:custDataLst>
              <p:tags r:id="rId4"/>
            </p:custDataLst>
          </p:nvPr>
        </p:nvSpPr>
        <p:spPr>
          <a:xfrm flipH="1">
            <a:off x="22860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>
            <p:custDataLst>
              <p:tags r:id="rId5"/>
            </p:custDataLst>
          </p:nvPr>
        </p:nvSpPr>
        <p:spPr>
          <a:xfrm flipH="1">
            <a:off x="2857500" y="160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>
            <p:custDataLst>
              <p:tags r:id="rId6"/>
            </p:custDataLst>
          </p:nvPr>
        </p:nvSpPr>
        <p:spPr>
          <a:xfrm flipH="1">
            <a:off x="1485900" y="2971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>
            <p:custDataLst>
              <p:tags r:id="rId7"/>
            </p:custDataLst>
          </p:nvPr>
        </p:nvSpPr>
        <p:spPr>
          <a:xfrm flipH="1">
            <a:off x="17145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>
            <p:custDataLst>
              <p:tags r:id="rId8"/>
            </p:custDataLst>
          </p:nvPr>
        </p:nvSpPr>
        <p:spPr>
          <a:xfrm flipH="1">
            <a:off x="27432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 flipH="1">
            <a:off x="360045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>
            <p:custDataLst>
              <p:tags r:id="rId10"/>
            </p:custDataLst>
          </p:nvPr>
        </p:nvSpPr>
        <p:spPr>
          <a:xfrm flipH="1">
            <a:off x="25146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11"/>
            </p:custDataLst>
          </p:nvPr>
        </p:nvSpPr>
        <p:spPr>
          <a:xfrm flipH="1">
            <a:off x="41148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>
            <p:custDataLst>
              <p:tags r:id="rId12"/>
            </p:custDataLst>
          </p:nvPr>
        </p:nvSpPr>
        <p:spPr>
          <a:xfrm flipH="1">
            <a:off x="4171950" y="2286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>
            <p:custDataLst>
              <p:tags r:id="rId13"/>
            </p:custDataLst>
          </p:nvPr>
        </p:nvSpPr>
        <p:spPr>
          <a:xfrm flipH="1">
            <a:off x="354330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>
            <p:custDataLst>
              <p:tags r:id="rId14"/>
            </p:custDataLst>
          </p:nvPr>
        </p:nvSpPr>
        <p:spPr>
          <a:xfrm flipH="1">
            <a:off x="3371850" y="4038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>
            <p:custDataLst>
              <p:tags r:id="rId15"/>
            </p:custDataLst>
          </p:nvPr>
        </p:nvSpPr>
        <p:spPr>
          <a:xfrm flipH="1">
            <a:off x="5029200" y="2133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>
            <p:custDataLst>
              <p:tags r:id="rId16"/>
            </p:custDataLst>
          </p:nvPr>
        </p:nvSpPr>
        <p:spPr>
          <a:xfrm flipH="1">
            <a:off x="4686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>
            <p:custDataLst>
              <p:tags r:id="rId17"/>
            </p:custDataLst>
          </p:nvPr>
        </p:nvSpPr>
        <p:spPr>
          <a:xfrm flipH="1">
            <a:off x="45720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>
            <p:custDataLst>
              <p:tags r:id="rId18"/>
            </p:custDataLst>
          </p:nvPr>
        </p:nvSpPr>
        <p:spPr>
          <a:xfrm flipH="1">
            <a:off x="4400550" y="5334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>
            <p:custDataLst>
              <p:tags r:id="rId19"/>
            </p:custDataLst>
          </p:nvPr>
        </p:nvSpPr>
        <p:spPr>
          <a:xfrm flipH="1">
            <a:off x="4914900" y="2895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>
            <p:custDataLst>
              <p:tags r:id="rId20"/>
            </p:custDataLst>
          </p:nvPr>
        </p:nvSpPr>
        <p:spPr>
          <a:xfrm flipH="1">
            <a:off x="54292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>
            <p:custDataLst>
              <p:tags r:id="rId21"/>
            </p:custDataLst>
          </p:nvPr>
        </p:nvSpPr>
        <p:spPr>
          <a:xfrm flipH="1">
            <a:off x="60007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>
            <p:custDataLst>
              <p:tags r:id="rId22"/>
            </p:custDataLst>
          </p:nvPr>
        </p:nvSpPr>
        <p:spPr>
          <a:xfrm flipH="1">
            <a:off x="4457700" y="4191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>
            <p:custDataLst>
              <p:tags r:id="rId23"/>
            </p:custDataLst>
          </p:nvPr>
        </p:nvSpPr>
        <p:spPr>
          <a:xfrm flipH="1">
            <a:off x="51435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>
            <p:custDataLst>
              <p:tags r:id="rId24"/>
            </p:custDataLst>
          </p:nvPr>
        </p:nvSpPr>
        <p:spPr>
          <a:xfrm flipH="1">
            <a:off x="51435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>
            <p:custDataLst>
              <p:tags r:id="rId25"/>
            </p:custDataLst>
          </p:nvPr>
        </p:nvSpPr>
        <p:spPr>
          <a:xfrm flipH="1">
            <a:off x="531495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>
            <p:custDataLst>
              <p:tags r:id="rId26"/>
            </p:custDataLst>
          </p:nvPr>
        </p:nvSpPr>
        <p:spPr>
          <a:xfrm flipH="1">
            <a:off x="5429250" y="4876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>
            <p:custDataLst>
              <p:tags r:id="rId27"/>
            </p:custDataLst>
          </p:nvPr>
        </p:nvSpPr>
        <p:spPr>
          <a:xfrm flipH="1">
            <a:off x="54292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>
            <p:custDataLst>
              <p:tags r:id="rId28"/>
            </p:custDataLst>
          </p:nvPr>
        </p:nvSpPr>
        <p:spPr>
          <a:xfrm flipH="1">
            <a:off x="58864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>
            <p:custDataLst>
              <p:tags r:id="rId29"/>
            </p:custDataLst>
          </p:nvPr>
        </p:nvSpPr>
        <p:spPr>
          <a:xfrm flipH="1">
            <a:off x="622935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>
            <p:custDataLst>
              <p:tags r:id="rId30"/>
            </p:custDataLst>
          </p:nvPr>
        </p:nvSpPr>
        <p:spPr>
          <a:xfrm flipH="1">
            <a:off x="72580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>
            <p:custDataLst>
              <p:tags r:id="rId31"/>
            </p:custDataLst>
          </p:nvPr>
        </p:nvSpPr>
        <p:spPr>
          <a:xfrm flipH="1">
            <a:off x="7486650" y="2057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>
            <p:custDataLst>
              <p:tags r:id="rId32"/>
            </p:custDataLst>
          </p:nvPr>
        </p:nvSpPr>
        <p:spPr>
          <a:xfrm flipH="1">
            <a:off x="7372350" y="1828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>
            <p:custDataLst>
              <p:tags r:id="rId33"/>
            </p:custDataLst>
          </p:nvPr>
        </p:nvSpPr>
        <p:spPr>
          <a:xfrm flipH="1">
            <a:off x="7658100" y="167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>
            <p:custDataLst>
              <p:tags r:id="rId34"/>
            </p:custDataLst>
          </p:nvPr>
        </p:nvSpPr>
        <p:spPr>
          <a:xfrm flipH="1">
            <a:off x="5829300" y="3962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>
            <p:custDataLst>
              <p:tags r:id="rId35"/>
            </p:custDataLst>
          </p:nvPr>
        </p:nvSpPr>
        <p:spPr>
          <a:xfrm flipH="1">
            <a:off x="6057900" y="3505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>
            <p:custDataLst>
              <p:tags r:id="rId36"/>
            </p:custDataLst>
          </p:nvPr>
        </p:nvSpPr>
        <p:spPr>
          <a:xfrm flipH="1">
            <a:off x="6457950" y="3352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>
            <p:custDataLst>
              <p:tags r:id="rId37"/>
            </p:custDataLst>
          </p:nvPr>
        </p:nvSpPr>
        <p:spPr>
          <a:xfrm flipH="1">
            <a:off x="69723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>
            <p:custDataLst>
              <p:tags r:id="rId38"/>
            </p:custDataLst>
          </p:nvPr>
        </p:nvSpPr>
        <p:spPr>
          <a:xfrm flipH="1">
            <a:off x="7600950" y="2209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>
            <p:custDataLst>
              <p:tags r:id="rId39"/>
            </p:custDataLst>
          </p:nvPr>
        </p:nvSpPr>
        <p:spPr>
          <a:xfrm flipH="1">
            <a:off x="760095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>
            <p:custDataLst>
              <p:tags r:id="rId40"/>
            </p:custDataLst>
          </p:nvPr>
        </p:nvSpPr>
        <p:spPr>
          <a:xfrm flipH="1">
            <a:off x="7429500" y="2362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>
            <p:custDataLst>
              <p:tags r:id="rId41"/>
            </p:custDataLst>
          </p:nvPr>
        </p:nvSpPr>
        <p:spPr>
          <a:xfrm flipH="1">
            <a:off x="6972300" y="3124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>
            <p:custDataLst>
              <p:tags r:id="rId42"/>
            </p:custDataLst>
          </p:nvPr>
        </p:nvSpPr>
        <p:spPr>
          <a:xfrm flipH="1">
            <a:off x="70866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>
            <p:custDataLst>
              <p:tags r:id="rId43"/>
            </p:custDataLst>
          </p:nvPr>
        </p:nvSpPr>
        <p:spPr>
          <a:xfrm flipH="1">
            <a:off x="7258050" y="274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>
            <p:custDataLst>
              <p:tags r:id="rId44"/>
            </p:custDataLst>
          </p:nvPr>
        </p:nvSpPr>
        <p:spPr>
          <a:xfrm flipH="1">
            <a:off x="7200900" y="3048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>
            <p:custDataLst>
              <p:tags r:id="rId45"/>
            </p:custDataLst>
          </p:nvPr>
        </p:nvSpPr>
        <p:spPr>
          <a:xfrm flipH="1">
            <a:off x="6972300" y="3429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>
            <p:custDataLst>
              <p:tags r:id="rId46"/>
            </p:custDataLst>
          </p:nvPr>
        </p:nvSpPr>
        <p:spPr>
          <a:xfrm flipH="1">
            <a:off x="6915150" y="38100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>
            <p:custDataLst>
              <p:tags r:id="rId47"/>
            </p:custDataLst>
          </p:nvPr>
        </p:nvSpPr>
        <p:spPr>
          <a:xfrm flipH="1">
            <a:off x="6286500" y="5181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>
            <p:custDataLst>
              <p:tags r:id="rId48"/>
            </p:custDataLst>
          </p:nvPr>
        </p:nvSpPr>
        <p:spPr>
          <a:xfrm flipH="1">
            <a:off x="5943600" y="4800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>
            <p:custDataLst>
              <p:tags r:id="rId49"/>
            </p:custDataLst>
          </p:nvPr>
        </p:nvSpPr>
        <p:spPr>
          <a:xfrm flipH="1">
            <a:off x="6229350" y="4419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>
            <p:custDataLst>
              <p:tags r:id="rId50"/>
            </p:custDataLst>
          </p:nvPr>
        </p:nvSpPr>
        <p:spPr>
          <a:xfrm flipH="1">
            <a:off x="6629400" y="4267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>
            <p:custDataLst>
              <p:tags r:id="rId51"/>
            </p:custDataLst>
          </p:nvPr>
        </p:nvSpPr>
        <p:spPr>
          <a:xfrm flipH="1">
            <a:off x="1371600" y="5410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>
            <p:custDataLst>
              <p:tags r:id="rId52"/>
            </p:custDataLst>
          </p:nvPr>
        </p:nvSpPr>
        <p:spPr>
          <a:xfrm flipH="1">
            <a:off x="3143250" y="655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upload.wikimedia.org/wikipedia/commons/7/71/Map_of_the_78_municipalities_of_Puerto_Rico.png"/>
          <p:cNvPicPr>
            <a:picLocks noChangeAspect="1" noChangeArrowheads="1"/>
          </p:cNvPicPr>
          <p:nvPr>
            <p:custDataLst>
              <p:tags r:id="rId53"/>
            </p:custDataLst>
          </p:nvPr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578" y="5172283"/>
            <a:ext cx="834747" cy="50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Oval 58"/>
          <p:cNvSpPr/>
          <p:nvPr>
            <p:custDataLst>
              <p:tags r:id="rId54"/>
            </p:custDataLst>
          </p:nvPr>
        </p:nvSpPr>
        <p:spPr>
          <a:xfrm flipH="1">
            <a:off x="777240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>
            <p:custDataLst>
              <p:tags r:id="rId55"/>
            </p:custDataLst>
          </p:nvPr>
        </p:nvSpPr>
        <p:spPr>
          <a:xfrm flipH="1">
            <a:off x="1828800" y="4343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>
            <p:custDataLst>
              <p:tags r:id="rId56"/>
            </p:custDataLst>
          </p:nvPr>
        </p:nvSpPr>
        <p:spPr>
          <a:xfrm flipH="1">
            <a:off x="1771650" y="4114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>
            <p:custDataLst>
              <p:tags r:id="rId57"/>
            </p:custDataLst>
          </p:nvPr>
        </p:nvSpPr>
        <p:spPr>
          <a:xfrm flipH="1">
            <a:off x="7258050" y="2514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>
            <p:custDataLst>
              <p:tags r:id="rId58"/>
            </p:custDataLst>
          </p:nvPr>
        </p:nvSpPr>
        <p:spPr>
          <a:xfrm flipH="1">
            <a:off x="7200900" y="2819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>
            <p:custDataLst>
              <p:tags r:id="rId59"/>
            </p:custDataLst>
          </p:nvPr>
        </p:nvSpPr>
        <p:spPr>
          <a:xfrm flipH="1">
            <a:off x="5600700" y="2743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>
            <p:custDataLst>
              <p:tags r:id="rId60"/>
            </p:custDataLst>
          </p:nvPr>
        </p:nvSpPr>
        <p:spPr>
          <a:xfrm flipH="1">
            <a:off x="4743450" y="5486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>
            <p:custDataLst>
              <p:tags r:id="rId61"/>
            </p:custDataLst>
          </p:nvPr>
        </p:nvSpPr>
        <p:spPr>
          <a:xfrm flipH="1">
            <a:off x="4286250" y="5638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>
            <p:custDataLst>
              <p:tags r:id="rId62"/>
            </p:custDataLst>
          </p:nvPr>
        </p:nvSpPr>
        <p:spPr>
          <a:xfrm flipH="1">
            <a:off x="1428750" y="3200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>
            <p:custDataLst>
              <p:tags r:id="rId63"/>
            </p:custDataLst>
          </p:nvPr>
        </p:nvSpPr>
        <p:spPr>
          <a:xfrm flipH="1">
            <a:off x="4743450" y="48006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>
            <p:custDataLst>
              <p:tags r:id="rId64"/>
            </p:custDataLst>
          </p:nvPr>
        </p:nvSpPr>
        <p:spPr>
          <a:xfrm flipH="1">
            <a:off x="6686550" y="52578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>
            <p:custDataLst>
              <p:tags r:id="rId65"/>
            </p:custDataLst>
          </p:nvPr>
        </p:nvSpPr>
        <p:spPr>
          <a:xfrm flipH="1">
            <a:off x="1371600" y="31242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>
            <p:custDataLst>
              <p:tags r:id="rId66"/>
            </p:custDataLst>
          </p:nvPr>
        </p:nvSpPr>
        <p:spPr>
          <a:xfrm flipH="1">
            <a:off x="4514850" y="4724400"/>
            <a:ext cx="5715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>
            <p:custDataLst>
              <p:tags r:id="rId67"/>
            </p:custDataLst>
          </p:nvPr>
        </p:nvSpPr>
        <p:spPr>
          <a:xfrm>
            <a:off x="2286001" y="228362"/>
            <a:ext cx="4570157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With the O(2</a:t>
            </a:r>
            <a:r>
              <a:rPr lang="en-US" b="1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) algorithm we invented, 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It would take 194 </a:t>
            </a:r>
            <a:r>
              <a:rPr lang="en-US" b="1" u="dbl" dirty="0" smtClean="0">
                <a:solidFill>
                  <a:srgbClr val="FF0000"/>
                </a:solidFill>
                <a:latin typeface="Calibri" panose="020F0502020204030204" pitchFamily="34" charset="0"/>
              </a:rPr>
              <a:t>YEARS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to solve Traveling Salesman problem on 64 cities (state capitals + DC + San Juan + 12 biggest non-capital cities)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90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8041674"/>
              </p:ext>
            </p:extLst>
          </p:nvPr>
        </p:nvGraphicFramePr>
        <p:xfrm>
          <a:off x="298834" y="398481"/>
          <a:ext cx="8130768" cy="5511372"/>
        </p:xfrm>
        <a:graphic>
          <a:graphicData uri="http://schemas.openxmlformats.org/drawingml/2006/table">
            <a:tbl>
              <a:tblPr/>
              <a:tblGrid>
                <a:gridCol w="1066312"/>
                <a:gridCol w="1674510"/>
                <a:gridCol w="1599662"/>
                <a:gridCol w="2088732"/>
                <a:gridCol w="1701552"/>
              </a:tblGrid>
              <a:tr h="480420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4,294,967,296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1,300,000,000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/>
              <p14:cNvContentPartPr/>
              <p14:nvPr>
                <p:custDataLst>
                  <p:tags r:id="rId2"/>
                </p:custDataLst>
              </p14:nvPr>
            </p14:nvContentPartPr>
            <p14:xfrm>
              <a:off x="1590395" y="6466413"/>
              <a:ext cx="2555280" cy="2700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5355" y="4844055"/>
                <a:ext cx="2568600" cy="21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/>
              <p14:cNvContentPartPr/>
              <p14:nvPr>
                <p:custDataLst>
                  <p:tags r:id="rId3"/>
                </p:custDataLst>
              </p14:nvPr>
            </p14:nvContentPartPr>
            <p14:xfrm>
              <a:off x="2401556" y="5811213"/>
              <a:ext cx="365850" cy="6552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634" y="4349050"/>
                <a:ext cx="383494" cy="50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411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How they beat humans is meaningful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5128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6181895"/>
              </p:ext>
            </p:extLst>
          </p:nvPr>
        </p:nvGraphicFramePr>
        <p:xfrm>
          <a:off x="298834" y="398481"/>
          <a:ext cx="8130768" cy="5511372"/>
        </p:xfrm>
        <a:graphic>
          <a:graphicData uri="http://schemas.openxmlformats.org/drawingml/2006/table">
            <a:tbl>
              <a:tblPr/>
              <a:tblGrid>
                <a:gridCol w="1066312"/>
                <a:gridCol w="1674510"/>
                <a:gridCol w="1599662"/>
                <a:gridCol w="2088732"/>
                <a:gridCol w="1701552"/>
              </a:tblGrid>
              <a:tr h="480420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4,294,967,296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1,300,000,000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>
                <p:custDataLst>
                  <p:tags r:id="rId2"/>
                </p:custDataLst>
              </p14:nvPr>
            </p14:nvContentPartPr>
            <p14:xfrm>
              <a:off x="1590395" y="6466413"/>
              <a:ext cx="2555280" cy="2700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5355" y="4844055"/>
                <a:ext cx="2568600" cy="21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/>
              <p14:cNvContentPartPr/>
              <p14:nvPr>
                <p:custDataLst>
                  <p:tags r:id="rId3"/>
                </p:custDataLst>
              </p14:nvPr>
            </p14:nvContentPartPr>
            <p14:xfrm>
              <a:off x="2401556" y="5811213"/>
              <a:ext cx="365850" cy="6552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634" y="4349050"/>
                <a:ext cx="383494" cy="5061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>
            <p:custDataLst>
              <p:tags r:id="rId4"/>
            </p:custDataLst>
          </p:nvPr>
        </p:nvSpPr>
        <p:spPr>
          <a:xfrm>
            <a:off x="2219380" y="2685216"/>
            <a:ext cx="621022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>
            <p:custDataLst>
              <p:tags r:id="rId5"/>
            </p:custDataLst>
          </p:nvPr>
        </p:nvSpPr>
        <p:spPr>
          <a:xfrm>
            <a:off x="6740330" y="3290437"/>
            <a:ext cx="119929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194 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YEARS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0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7811017"/>
              </p:ext>
            </p:extLst>
          </p:nvPr>
        </p:nvGraphicFramePr>
        <p:xfrm>
          <a:off x="298834" y="398481"/>
          <a:ext cx="8130768" cy="5511372"/>
        </p:xfrm>
        <a:graphic>
          <a:graphicData uri="http://schemas.openxmlformats.org/drawingml/2006/table">
            <a:tbl>
              <a:tblPr/>
              <a:tblGrid>
                <a:gridCol w="1066312"/>
                <a:gridCol w="1674510"/>
                <a:gridCol w="1599662"/>
                <a:gridCol w="2088732"/>
                <a:gridCol w="1701552"/>
              </a:tblGrid>
              <a:tr h="480420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4,294,967,296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16,384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1,300,000,000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>
                <p:custDataLst>
                  <p:tags r:id="rId2"/>
                </p:custDataLst>
              </p14:nvPr>
            </p14:nvContentPartPr>
            <p14:xfrm>
              <a:off x="1590395" y="6466413"/>
              <a:ext cx="2555280" cy="2700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5355" y="4844055"/>
                <a:ext cx="2568600" cy="21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/>
              <p14:cNvContentPartPr/>
              <p14:nvPr>
                <p:custDataLst>
                  <p:tags r:id="rId3"/>
                </p:custDataLst>
              </p14:nvPr>
            </p14:nvContentPartPr>
            <p14:xfrm>
              <a:off x="2401556" y="5811213"/>
              <a:ext cx="365850" cy="6552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634" y="4349050"/>
                <a:ext cx="383494" cy="5061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>
            <p:custDataLst>
              <p:tags r:id="rId4"/>
            </p:custDataLst>
          </p:nvPr>
        </p:nvSpPr>
        <p:spPr>
          <a:xfrm>
            <a:off x="2219380" y="3170844"/>
            <a:ext cx="621022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>
            <p:custDataLst>
              <p:tags r:id="rId5"/>
            </p:custDataLst>
          </p:nvPr>
        </p:nvSpPr>
        <p:spPr>
          <a:xfrm>
            <a:off x="4767416" y="3648800"/>
            <a:ext cx="316721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3,590,000,000,000,000,000,000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YEARS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3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5693286"/>
              </p:ext>
            </p:extLst>
          </p:nvPr>
        </p:nvGraphicFramePr>
        <p:xfrm>
          <a:off x="298834" y="398481"/>
          <a:ext cx="8130768" cy="5511372"/>
        </p:xfrm>
        <a:graphic>
          <a:graphicData uri="http://schemas.openxmlformats.org/drawingml/2006/table">
            <a:tbl>
              <a:tblPr/>
              <a:tblGrid>
                <a:gridCol w="1066312"/>
                <a:gridCol w="1674510"/>
                <a:gridCol w="1599662"/>
                <a:gridCol w="2088732"/>
                <a:gridCol w="1701552"/>
              </a:tblGrid>
              <a:tr h="480420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4,294,967,296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16,384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2,048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1.16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en-US" sz="1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1,300,000,000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>
                <p:custDataLst>
                  <p:tags r:id="rId2"/>
                </p:custDataLst>
              </p14:nvPr>
            </p14:nvContentPartPr>
            <p14:xfrm>
              <a:off x="1590395" y="6466413"/>
              <a:ext cx="2555280" cy="2700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5355" y="4844055"/>
                <a:ext cx="2568600" cy="21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/>
              <p14:cNvContentPartPr/>
              <p14:nvPr>
                <p:custDataLst>
                  <p:tags r:id="rId3"/>
                </p:custDataLst>
              </p14:nvPr>
            </p14:nvContentPartPr>
            <p14:xfrm>
              <a:off x="2401556" y="5811213"/>
              <a:ext cx="365850" cy="6552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634" y="4349050"/>
                <a:ext cx="383494" cy="5061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>
            <p:custDataLst>
              <p:tags r:id="rId4"/>
            </p:custDataLst>
          </p:nvPr>
        </p:nvSpPr>
        <p:spPr>
          <a:xfrm>
            <a:off x="2219380" y="3613352"/>
            <a:ext cx="6210222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>
            <p:custDataLst>
              <p:tags r:id="rId5"/>
            </p:custDataLst>
          </p:nvPr>
        </p:nvSpPr>
        <p:spPr>
          <a:xfrm>
            <a:off x="5573047" y="4188773"/>
            <a:ext cx="2971800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For comparison: there are about 10E+80 atoms in the universe. No big deal.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55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0608490"/>
              </p:ext>
            </p:extLst>
          </p:nvPr>
        </p:nvGraphicFramePr>
        <p:xfrm>
          <a:off x="298834" y="398481"/>
          <a:ext cx="8130768" cy="5511372"/>
        </p:xfrm>
        <a:graphic>
          <a:graphicData uri="http://schemas.openxmlformats.org/drawingml/2006/table">
            <a:tbl>
              <a:tblPr/>
              <a:tblGrid>
                <a:gridCol w="1066312"/>
                <a:gridCol w="1674510"/>
                <a:gridCol w="1599662"/>
                <a:gridCol w="2088732"/>
                <a:gridCol w="1701552"/>
              </a:tblGrid>
              <a:tr h="480420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4,294,967,296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16,384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2,048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1.16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4,608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262,144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9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1,300,000,000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>
                <p:custDataLst>
                  <p:tags r:id="rId2"/>
                </p:custDataLst>
              </p14:nvPr>
            </p14:nvContentPartPr>
            <p14:xfrm>
              <a:off x="1590395" y="6466413"/>
              <a:ext cx="2555280" cy="2700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5355" y="4844055"/>
                <a:ext cx="2568600" cy="21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/>
              <p14:cNvContentPartPr/>
              <p14:nvPr>
                <p:custDataLst>
                  <p:tags r:id="rId3"/>
                </p:custDataLst>
              </p14:nvPr>
            </p14:nvContentPartPr>
            <p14:xfrm>
              <a:off x="2401556" y="5811213"/>
              <a:ext cx="365850" cy="6552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634" y="4349050"/>
                <a:ext cx="383494" cy="506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>
            <p:custDataLst>
              <p:tags r:id="rId4"/>
            </p:custDataLst>
          </p:nvPr>
        </p:nvSpPr>
        <p:spPr>
          <a:xfrm>
            <a:off x="2416303" y="4039443"/>
            <a:ext cx="6013299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>
            <p:custDataLst>
              <p:tags r:id="rId5"/>
            </p:custDataLst>
          </p:nvPr>
        </p:nvSpPr>
        <p:spPr>
          <a:xfrm>
            <a:off x="5195117" y="4631643"/>
            <a:ext cx="3429000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1.42E+137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YEARS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(another way of thinking about the size: including commas, this number of years cannot be written in a single tweet)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81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026957"/>
              </p:ext>
            </p:extLst>
          </p:nvPr>
        </p:nvGraphicFramePr>
        <p:xfrm>
          <a:off x="298834" y="398481"/>
          <a:ext cx="8130768" cy="5521532"/>
        </p:xfrm>
        <a:graphic>
          <a:graphicData uri="http://schemas.openxmlformats.org/drawingml/2006/table">
            <a:tbl>
              <a:tblPr/>
              <a:tblGrid>
                <a:gridCol w="1066312"/>
                <a:gridCol w="1674510"/>
                <a:gridCol w="1599662"/>
                <a:gridCol w="2088732"/>
                <a:gridCol w="1701552"/>
              </a:tblGrid>
              <a:tr h="480420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4,294,967,296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16,384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2,048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1.16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4,608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262,144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10,240  </a:t>
                      </a:r>
                    </a:p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9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.000003s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1,048,576  (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.0003</a:t>
                      </a:r>
                      <a:r>
                        <a:rPr lang="en-US" sz="19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1.80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1,300,000,000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39000000000</a:t>
                      </a:r>
                    </a:p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(13s)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1690000000000000000</a:t>
                      </a:r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(18 years)</a:t>
                      </a: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>
                <p:custDataLst>
                  <p:tags r:id="rId2"/>
                </p:custDataLst>
              </p14:nvPr>
            </p14:nvContentPartPr>
            <p14:xfrm>
              <a:off x="1855866" y="6417252"/>
              <a:ext cx="2555280" cy="2700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0826" y="4807184"/>
                <a:ext cx="2568600" cy="21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/>
              <p14:cNvContentPartPr/>
              <p14:nvPr>
                <p:custDataLst>
                  <p:tags r:id="rId3"/>
                </p:custDataLst>
              </p14:nvPr>
            </p14:nvContentPartPr>
            <p14:xfrm>
              <a:off x="2667027" y="5762052"/>
              <a:ext cx="365850" cy="6552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9113" y="4312179"/>
                <a:ext cx="383477" cy="506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>
            <p:custDataLst>
              <p:tags r:id="rId4"/>
            </p:custDataLst>
          </p:nvPr>
        </p:nvSpPr>
        <p:spPr>
          <a:xfrm>
            <a:off x="3032877" y="5102942"/>
            <a:ext cx="5404133" cy="836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>
            <p:custDataLst>
              <p:tags r:id="rId5"/>
            </p:custDataLst>
          </p:nvPr>
        </p:nvSpPr>
        <p:spPr>
          <a:xfrm>
            <a:off x="7493114" y="5250469"/>
            <a:ext cx="57518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LOL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1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8530938"/>
              </p:ext>
            </p:extLst>
          </p:nvPr>
        </p:nvGraphicFramePr>
        <p:xfrm>
          <a:off x="298834" y="398481"/>
          <a:ext cx="8130768" cy="5521532"/>
        </p:xfrm>
        <a:graphic>
          <a:graphicData uri="http://schemas.openxmlformats.org/drawingml/2006/table">
            <a:tbl>
              <a:tblPr/>
              <a:tblGrid>
                <a:gridCol w="1066312"/>
                <a:gridCol w="1674510"/>
                <a:gridCol w="1599662"/>
                <a:gridCol w="2088732"/>
                <a:gridCol w="1701552"/>
              </a:tblGrid>
              <a:tr h="480420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log</a:t>
                      </a:r>
                      <a:r>
                        <a:rPr kumimoji="0" lang="en-US" sz="1900" b="1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19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1900" b="1" i="1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4,294,967,296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4,096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16,384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3.40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2,048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65,536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1.16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879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4,608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262,144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1.34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154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8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1,024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10,240  </a:t>
                      </a:r>
                    </a:p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9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.000003s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1,048,576  (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.0003</a:t>
                      </a:r>
                      <a:r>
                        <a:rPr lang="en-US" sz="19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9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1.80 x 10</a:t>
                      </a:r>
                      <a:r>
                        <a:rPr kumimoji="0" lang="en-US" sz="19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1,300,000,000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39000000000</a:t>
                      </a:r>
                    </a:p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(13s)</a:t>
                      </a:r>
                    </a:p>
                  </a:txBody>
                  <a:tcPr marL="67500" marR="6750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1690000000000000000</a:t>
                      </a:r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(18 years)</a:t>
                      </a:r>
                    </a:p>
                  </a:txBody>
                  <a:tcPr marL="67500" marR="67500" marT="0" marB="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500" marR="67500" marT="0" marB="0" anchor="ctr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/>
              <p14:cNvContentPartPr/>
              <p14:nvPr>
                <p:custDataLst>
                  <p:tags r:id="rId2"/>
                </p:custDataLst>
              </p14:nvPr>
            </p14:nvContentPartPr>
            <p14:xfrm>
              <a:off x="1855866" y="6417252"/>
              <a:ext cx="2555280" cy="2700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50826" y="4807184"/>
                <a:ext cx="2568600" cy="216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7" name="Ink 46"/>
              <p14:cNvContentPartPr/>
              <p14:nvPr>
                <p:custDataLst>
                  <p:tags r:id="rId3"/>
                </p:custDataLst>
              </p14:nvPr>
            </p14:nvContentPartPr>
            <p14:xfrm>
              <a:off x="2667027" y="5762052"/>
              <a:ext cx="365850" cy="6552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59113" y="4312179"/>
                <a:ext cx="383477" cy="506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>
            <p:custDataLst>
              <p:tags r:id="rId4"/>
            </p:custDataLst>
          </p:nvPr>
        </p:nvSpPr>
        <p:spPr>
          <a:xfrm>
            <a:off x="3032877" y="5102942"/>
            <a:ext cx="5404133" cy="836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>
            <p:custDataLst>
              <p:tags r:id="rId5"/>
            </p:custDataLst>
          </p:nvPr>
        </p:nvSpPr>
        <p:spPr>
          <a:xfrm>
            <a:off x="7493114" y="5250469"/>
            <a:ext cx="57518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LOL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>
            <p:custDataLst>
              <p:tags r:id="rId6"/>
            </p:custDataLst>
          </p:nvPr>
        </p:nvSpPr>
        <p:spPr>
          <a:xfrm>
            <a:off x="3778689" y="4140763"/>
            <a:ext cx="3698158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2</a:t>
            </a:r>
            <a:r>
              <a:rPr lang="en-US" baseline="30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</a:rPr>
              <a:t> is way into crazy LOL territory, but 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look at nlog</a:t>
            </a:r>
            <a:r>
              <a:rPr lang="en-US" b="1" baseline="-25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2</a:t>
            </a:r>
            <a:r>
              <a:rPr lang="en-US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n—only 13 seconds!!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is me not caring about sports - This is me not caring about performance tuning unless it changes big-o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21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94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Big 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8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94022" y="4478305"/>
            <a:ext cx="11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orting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7384" y="3506117"/>
            <a:ext cx="171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Searching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9210" y="2726519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7717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94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Big 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8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94022" y="4478305"/>
            <a:ext cx="11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orting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7384" y="3506117"/>
            <a:ext cx="171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Searching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2822" y="736277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7717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084" name="Picture 68" descr="GameTre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475" y="3886200"/>
            <a:ext cx="7934325" cy="2362200"/>
          </a:xfrm>
          <a:prstGeom prst="rect">
            <a:avLst/>
          </a:prstGeom>
          <a:noFill/>
        </p:spPr>
      </p:pic>
      <p:pic>
        <p:nvPicPr>
          <p:cNvPr id="726085" name="Picture 69" descr="GameTree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5475" y="3886200"/>
            <a:ext cx="7934325" cy="2359025"/>
          </a:xfrm>
          <a:prstGeom prst="rect">
            <a:avLst/>
          </a:prstGeom>
          <a:noFill/>
        </p:spPr>
      </p:pic>
      <p:pic>
        <p:nvPicPr>
          <p:cNvPr id="726086" name="Picture 70" descr="GameTree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475" y="3886200"/>
            <a:ext cx="7934325" cy="2359025"/>
          </a:xfrm>
          <a:prstGeom prst="rect">
            <a:avLst/>
          </a:prstGeom>
          <a:noFill/>
        </p:spPr>
      </p:pic>
      <p:pic>
        <p:nvPicPr>
          <p:cNvPr id="726089" name="Picture 73" descr="GameTree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5475" y="3886200"/>
            <a:ext cx="7934325" cy="2359025"/>
          </a:xfrm>
          <a:prstGeom prst="rect">
            <a:avLst/>
          </a:prstGeom>
          <a:noFill/>
        </p:spPr>
      </p:pic>
      <p:sp>
        <p:nvSpPr>
          <p:cNvPr id="726090" name="Rectangle 74"/>
          <p:cNvSpPr>
            <a:spLocks noChangeArrowheads="1"/>
          </p:cNvSpPr>
          <p:nvPr/>
        </p:nvSpPr>
        <p:spPr bwMode="auto">
          <a:xfrm>
            <a:off x="482600" y="1155700"/>
            <a:ext cx="812800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20000"/>
              </a:spcAft>
              <a:buFontTx/>
              <a:buChar char="•"/>
            </a:pPr>
            <a:r>
              <a:rPr lang="en-US" sz="2400" b="0"/>
              <a:t>As Shannon observed in 1950, most two-player games have the same basic form: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>
                <a:ea typeface="ＭＳ Ｐゴシック" charset="-128"/>
              </a:rPr>
              <a:t>The first player (red) must choose between a set of moves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>
                <a:ea typeface="ＭＳ Ｐゴシック" charset="-128"/>
              </a:rPr>
              <a:t>For each move, the second player (blue) has several responses.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>
                <a:ea typeface="ＭＳ Ｐゴシック" charset="-128"/>
              </a:rPr>
              <a:t>For each of these responses, red has further choices.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>
                <a:ea typeface="ＭＳ Ｐゴシック" charset="-128"/>
              </a:rPr>
              <a:t>For each of these new responses, blue makes another decision.</a:t>
            </a:r>
          </a:p>
          <a:p>
            <a:pPr marL="742950" lvl="1" indent="-285750" algn="just">
              <a:lnSpc>
                <a:spcPct val="85000"/>
              </a:lnSpc>
              <a:spcAft>
                <a:spcPct val="20000"/>
              </a:spcAft>
              <a:buFontTx/>
              <a:buChar char="–"/>
            </a:pPr>
            <a:r>
              <a:rPr lang="en-US" sz="2200" b="0">
                <a:ea typeface="ＭＳ Ｐゴシック" charset="-128"/>
              </a:rPr>
              <a:t>And so on . . .</a:t>
            </a:r>
            <a:endParaRPr lang="en-US" sz="2000" b="0">
              <a:ea typeface="ＭＳ Ｐゴシック" charset="-128"/>
            </a:endParaRPr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Game Trees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07351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90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995" y="-1"/>
            <a:ext cx="12529591" cy="70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3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3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Chess is far too complex a game to serve as a useful example.  The text uses a much simpler game called </a:t>
            </a:r>
            <a:r>
              <a:rPr lang="en-US" sz="2400" i="1"/>
              <a:t>Nim</a:t>
            </a:r>
            <a:r>
              <a:rPr lang="en-US" sz="2400" b="0" i="1"/>
              <a:t>,</a:t>
            </a:r>
            <a:r>
              <a:rPr lang="en-US" sz="2400" b="0"/>
              <a:t> which is representative of a large class of two-player games.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In Nim, the game begins with a pile of coins between two players.  The starting number of coins can vary and should therefore be easy to change in the program.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In alternating turns, each player takes one, two, or three coins from the pile in the center.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The player who takes the last coin loses.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Game of </a:t>
            </a:r>
            <a:r>
              <a:rPr lang="en-US" sz="4600" dirty="0" err="1" smtClean="0">
                <a:latin typeface="Calibri"/>
                <a:cs typeface="Calibri"/>
              </a:rPr>
              <a:t>Nim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29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363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401" name="Picture 49" descr="SimpleNimConso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1295400"/>
            <a:ext cx="7632700" cy="3765550"/>
          </a:xfrm>
          <a:prstGeom prst="rect">
            <a:avLst/>
          </a:prstGeom>
          <a:noFill/>
        </p:spPr>
      </p:pic>
      <p:pic>
        <p:nvPicPr>
          <p:cNvPr id="740356" name="Picture 4" descr="penn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0" y="5334000"/>
            <a:ext cx="658813" cy="658813"/>
          </a:xfrm>
          <a:prstGeom prst="rect">
            <a:avLst/>
          </a:prstGeom>
          <a:noFill/>
        </p:spPr>
      </p:pic>
      <p:grpSp>
        <p:nvGrpSpPr>
          <p:cNvPr id="740405" name="Group 53"/>
          <p:cNvGrpSpPr>
            <a:grpSpLocks/>
          </p:cNvGrpSpPr>
          <p:nvPr/>
        </p:nvGrpSpPr>
        <p:grpSpPr bwMode="auto">
          <a:xfrm>
            <a:off x="1231900" y="5334000"/>
            <a:ext cx="1409700" cy="658813"/>
            <a:chOff x="776" y="3360"/>
            <a:chExt cx="888" cy="415"/>
          </a:xfrm>
        </p:grpSpPr>
        <p:pic>
          <p:nvPicPr>
            <p:cNvPr id="740357" name="Picture 5" descr="penny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76" y="3360"/>
              <a:ext cx="415" cy="415"/>
            </a:xfrm>
            <a:prstGeom prst="rect">
              <a:avLst/>
            </a:prstGeom>
            <a:noFill/>
          </p:spPr>
        </p:pic>
        <p:pic>
          <p:nvPicPr>
            <p:cNvPr id="740358" name="Picture 6" descr="penny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49" y="3360"/>
              <a:ext cx="415" cy="415"/>
            </a:xfrm>
            <a:prstGeom prst="rect">
              <a:avLst/>
            </a:prstGeom>
            <a:noFill/>
          </p:spPr>
        </p:pic>
      </p:grpSp>
      <p:grpSp>
        <p:nvGrpSpPr>
          <p:cNvPr id="740404" name="Group 52"/>
          <p:cNvGrpSpPr>
            <a:grpSpLocks/>
          </p:cNvGrpSpPr>
          <p:nvPr/>
        </p:nvGrpSpPr>
        <p:grpSpPr bwMode="auto">
          <a:xfrm>
            <a:off x="2733675" y="5334000"/>
            <a:ext cx="1409700" cy="658813"/>
            <a:chOff x="1722" y="3360"/>
            <a:chExt cx="888" cy="415"/>
          </a:xfrm>
        </p:grpSpPr>
        <p:pic>
          <p:nvPicPr>
            <p:cNvPr id="740359" name="Picture 7" descr="penny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22" y="3360"/>
              <a:ext cx="415" cy="415"/>
            </a:xfrm>
            <a:prstGeom prst="rect">
              <a:avLst/>
            </a:prstGeom>
            <a:noFill/>
          </p:spPr>
        </p:pic>
        <p:pic>
          <p:nvPicPr>
            <p:cNvPr id="740360" name="Picture 8" descr="penny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95" y="3360"/>
              <a:ext cx="415" cy="415"/>
            </a:xfrm>
            <a:prstGeom prst="rect">
              <a:avLst/>
            </a:prstGeom>
            <a:noFill/>
          </p:spPr>
        </p:pic>
      </p:grpSp>
      <p:grpSp>
        <p:nvGrpSpPr>
          <p:cNvPr id="740403" name="Group 51"/>
          <p:cNvGrpSpPr>
            <a:grpSpLocks/>
          </p:cNvGrpSpPr>
          <p:nvPr/>
        </p:nvGrpSpPr>
        <p:grpSpPr bwMode="auto">
          <a:xfrm>
            <a:off x="4235450" y="5334000"/>
            <a:ext cx="2160588" cy="658813"/>
            <a:chOff x="2668" y="3360"/>
            <a:chExt cx="1361" cy="415"/>
          </a:xfrm>
        </p:grpSpPr>
        <p:pic>
          <p:nvPicPr>
            <p:cNvPr id="740361" name="Picture 9" descr="penny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68" y="3360"/>
              <a:ext cx="415" cy="415"/>
            </a:xfrm>
            <a:prstGeom prst="rect">
              <a:avLst/>
            </a:prstGeom>
            <a:noFill/>
          </p:spPr>
        </p:pic>
        <p:pic>
          <p:nvPicPr>
            <p:cNvPr id="740362" name="Picture 10" descr="penny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41" y="3360"/>
              <a:ext cx="415" cy="415"/>
            </a:xfrm>
            <a:prstGeom prst="rect">
              <a:avLst/>
            </a:prstGeom>
            <a:noFill/>
          </p:spPr>
        </p:pic>
        <p:pic>
          <p:nvPicPr>
            <p:cNvPr id="740363" name="Picture 11" descr="penny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14" y="3360"/>
              <a:ext cx="415" cy="415"/>
            </a:xfrm>
            <a:prstGeom prst="rect">
              <a:avLst/>
            </a:prstGeom>
            <a:noFill/>
          </p:spPr>
        </p:pic>
      </p:grpSp>
      <p:pic>
        <p:nvPicPr>
          <p:cNvPr id="740364" name="Picture 12" descr="penn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88113" y="5334000"/>
            <a:ext cx="658812" cy="658813"/>
          </a:xfrm>
          <a:prstGeom prst="rect">
            <a:avLst/>
          </a:prstGeom>
          <a:noFill/>
        </p:spPr>
      </p:pic>
      <p:grpSp>
        <p:nvGrpSpPr>
          <p:cNvPr id="740402" name="Group 50"/>
          <p:cNvGrpSpPr>
            <a:grpSpLocks/>
          </p:cNvGrpSpPr>
          <p:nvPr/>
        </p:nvGrpSpPr>
        <p:grpSpPr bwMode="auto">
          <a:xfrm>
            <a:off x="7239000" y="5334000"/>
            <a:ext cx="1409700" cy="658813"/>
            <a:chOff x="4560" y="3360"/>
            <a:chExt cx="888" cy="415"/>
          </a:xfrm>
        </p:grpSpPr>
        <p:pic>
          <p:nvPicPr>
            <p:cNvPr id="740365" name="Picture 13" descr="penny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60" y="3360"/>
              <a:ext cx="415" cy="415"/>
            </a:xfrm>
            <a:prstGeom prst="rect">
              <a:avLst/>
            </a:prstGeom>
            <a:noFill/>
          </p:spPr>
        </p:pic>
        <p:pic>
          <p:nvPicPr>
            <p:cNvPr id="740367" name="Picture 15" descr="penny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33" y="3360"/>
              <a:ext cx="415" cy="415"/>
            </a:xfrm>
            <a:prstGeom prst="rect">
              <a:avLst/>
            </a:prstGeom>
            <a:noFill/>
          </p:spPr>
        </p:pic>
      </p:grpSp>
      <p:sp>
        <p:nvSpPr>
          <p:cNvPr id="740376" name="Text Box 24"/>
          <p:cNvSpPr txBox="1">
            <a:spLocks noChangeArrowheads="1"/>
          </p:cNvSpPr>
          <p:nvPr/>
        </p:nvSpPr>
        <p:spPr bwMode="auto">
          <a:xfrm>
            <a:off x="796925" y="1589088"/>
            <a:ext cx="3111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There are 11 coins left.</a:t>
            </a:r>
          </a:p>
        </p:txBody>
      </p:sp>
      <p:sp>
        <p:nvSpPr>
          <p:cNvPr id="740377" name="Text Box 25"/>
          <p:cNvSpPr txBox="1">
            <a:spLocks noChangeArrowheads="1"/>
          </p:cNvSpPr>
          <p:nvPr/>
        </p:nvSpPr>
        <p:spPr bwMode="auto">
          <a:xfrm>
            <a:off x="796925" y="1824038"/>
            <a:ext cx="1647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I'll take 2.</a:t>
            </a:r>
          </a:p>
        </p:txBody>
      </p:sp>
      <p:sp>
        <p:nvSpPr>
          <p:cNvPr id="740378" name="Text Box 26"/>
          <p:cNvSpPr txBox="1">
            <a:spLocks noChangeArrowheads="1"/>
          </p:cNvSpPr>
          <p:nvPr/>
        </p:nvSpPr>
        <p:spPr bwMode="auto">
          <a:xfrm>
            <a:off x="796925" y="2057400"/>
            <a:ext cx="2989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There are 9 coins left.</a:t>
            </a:r>
          </a:p>
        </p:txBody>
      </p:sp>
      <p:sp>
        <p:nvSpPr>
          <p:cNvPr id="740379" name="Text Box 27"/>
          <p:cNvSpPr txBox="1">
            <a:spLocks noChangeArrowheads="1"/>
          </p:cNvSpPr>
          <p:nvPr/>
        </p:nvSpPr>
        <p:spPr bwMode="auto">
          <a:xfrm>
            <a:off x="796925" y="2290763"/>
            <a:ext cx="1525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Your move: </a:t>
            </a:r>
          </a:p>
        </p:txBody>
      </p:sp>
      <p:sp>
        <p:nvSpPr>
          <p:cNvPr id="740380" name="Text Box 28"/>
          <p:cNvSpPr txBox="1">
            <a:spLocks noChangeArrowheads="1"/>
          </p:cNvSpPr>
          <p:nvPr/>
        </p:nvSpPr>
        <p:spPr bwMode="auto">
          <a:xfrm>
            <a:off x="796925" y="2524125"/>
            <a:ext cx="2989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There are 8 coins left.</a:t>
            </a:r>
          </a:p>
        </p:txBody>
      </p:sp>
      <p:sp>
        <p:nvSpPr>
          <p:cNvPr id="740381" name="Text Box 29"/>
          <p:cNvSpPr txBox="1">
            <a:spLocks noChangeArrowheads="1"/>
          </p:cNvSpPr>
          <p:nvPr/>
        </p:nvSpPr>
        <p:spPr bwMode="auto">
          <a:xfrm>
            <a:off x="796925" y="2757488"/>
            <a:ext cx="1647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I'll take 3.</a:t>
            </a:r>
          </a:p>
        </p:txBody>
      </p:sp>
      <p:sp>
        <p:nvSpPr>
          <p:cNvPr id="740382" name="Text Box 30"/>
          <p:cNvSpPr txBox="1">
            <a:spLocks noChangeArrowheads="1"/>
          </p:cNvSpPr>
          <p:nvPr/>
        </p:nvSpPr>
        <p:spPr bwMode="auto">
          <a:xfrm>
            <a:off x="796925" y="2992438"/>
            <a:ext cx="2989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There are 5 coins left.</a:t>
            </a:r>
          </a:p>
        </p:txBody>
      </p:sp>
      <p:sp>
        <p:nvSpPr>
          <p:cNvPr id="740383" name="Text Box 31"/>
          <p:cNvSpPr txBox="1">
            <a:spLocks noChangeArrowheads="1"/>
          </p:cNvSpPr>
          <p:nvPr/>
        </p:nvSpPr>
        <p:spPr bwMode="auto">
          <a:xfrm>
            <a:off x="796925" y="3225800"/>
            <a:ext cx="1403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Your move:</a:t>
            </a:r>
          </a:p>
        </p:txBody>
      </p:sp>
      <p:sp>
        <p:nvSpPr>
          <p:cNvPr id="740384" name="Text Box 32"/>
          <p:cNvSpPr txBox="1">
            <a:spLocks noChangeArrowheads="1"/>
          </p:cNvSpPr>
          <p:nvPr/>
        </p:nvSpPr>
        <p:spPr bwMode="auto">
          <a:xfrm>
            <a:off x="796925" y="3459163"/>
            <a:ext cx="2989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There are 3 coins left.</a:t>
            </a:r>
          </a:p>
        </p:txBody>
      </p:sp>
      <p:sp>
        <p:nvSpPr>
          <p:cNvPr id="740385" name="Text Box 33"/>
          <p:cNvSpPr txBox="1">
            <a:spLocks noChangeArrowheads="1"/>
          </p:cNvSpPr>
          <p:nvPr/>
        </p:nvSpPr>
        <p:spPr bwMode="auto">
          <a:xfrm>
            <a:off x="796925" y="3692525"/>
            <a:ext cx="1647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I'll take 2.</a:t>
            </a:r>
          </a:p>
        </p:txBody>
      </p:sp>
      <p:grpSp>
        <p:nvGrpSpPr>
          <p:cNvPr id="740406" name="Group 54"/>
          <p:cNvGrpSpPr>
            <a:grpSpLocks/>
          </p:cNvGrpSpPr>
          <p:nvPr/>
        </p:nvGrpSpPr>
        <p:grpSpPr bwMode="auto">
          <a:xfrm>
            <a:off x="796925" y="3925888"/>
            <a:ext cx="3598863" cy="569912"/>
            <a:chOff x="502" y="2473"/>
            <a:chExt cx="2267" cy="359"/>
          </a:xfrm>
        </p:grpSpPr>
        <p:sp>
          <p:nvSpPr>
            <p:cNvPr id="740386" name="Text Box 34"/>
            <p:cNvSpPr txBox="1">
              <a:spLocks noChangeArrowheads="1"/>
            </p:cNvSpPr>
            <p:nvPr/>
          </p:nvSpPr>
          <p:spPr bwMode="auto">
            <a:xfrm>
              <a:off x="502" y="2473"/>
              <a:ext cx="226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ourier New" charset="0"/>
                </a:rPr>
                <a:t>There is only one coin left.</a:t>
              </a:r>
            </a:p>
          </p:txBody>
        </p:sp>
        <p:sp>
          <p:nvSpPr>
            <p:cNvPr id="740387" name="Text Box 35"/>
            <p:cNvSpPr txBox="1">
              <a:spLocks noChangeArrowheads="1"/>
            </p:cNvSpPr>
            <p:nvPr/>
          </p:nvSpPr>
          <p:spPr bwMode="auto">
            <a:xfrm>
              <a:off x="502" y="2620"/>
              <a:ext cx="80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ourier New" charset="0"/>
                </a:rPr>
                <a:t>You lose.</a:t>
              </a:r>
            </a:p>
          </p:txBody>
        </p:sp>
      </p:grpSp>
      <p:sp>
        <p:nvSpPr>
          <p:cNvPr id="740398" name="Text Box 46"/>
          <p:cNvSpPr txBox="1">
            <a:spLocks noChangeArrowheads="1"/>
          </p:cNvSpPr>
          <p:nvPr/>
        </p:nvSpPr>
        <p:spPr bwMode="auto">
          <a:xfrm>
            <a:off x="762000" y="1295400"/>
            <a:ext cx="762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0">
                <a:latin typeface="Charcoal" pitchFamily="32" charset="0"/>
              </a:rPr>
              <a:t>Nim</a:t>
            </a:r>
          </a:p>
        </p:txBody>
      </p:sp>
      <p:sp>
        <p:nvSpPr>
          <p:cNvPr id="740399" name="Text Box 47"/>
          <p:cNvSpPr txBox="1">
            <a:spLocks noChangeArrowheads="1"/>
          </p:cNvSpPr>
          <p:nvPr/>
        </p:nvSpPr>
        <p:spPr bwMode="auto">
          <a:xfrm>
            <a:off x="800100" y="2290763"/>
            <a:ext cx="1770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           </a:t>
            </a:r>
            <a:r>
              <a:rPr lang="en-US" sz="1600">
                <a:solidFill>
                  <a:srgbClr val="0000FF"/>
                </a:solidFill>
                <a:latin typeface="Courier New" charset="0"/>
              </a:rPr>
              <a:t>1</a:t>
            </a:r>
            <a:r>
              <a:rPr lang="en-US" sz="1600">
                <a:latin typeface="Courier New" charset="0"/>
              </a:rPr>
              <a:t> </a:t>
            </a:r>
          </a:p>
        </p:txBody>
      </p:sp>
      <p:sp>
        <p:nvSpPr>
          <p:cNvPr id="740400" name="Text Box 48"/>
          <p:cNvSpPr txBox="1">
            <a:spLocks noChangeArrowheads="1"/>
          </p:cNvSpPr>
          <p:nvPr/>
        </p:nvSpPr>
        <p:spPr bwMode="auto">
          <a:xfrm>
            <a:off x="800100" y="3225800"/>
            <a:ext cx="1770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ourier New" charset="0"/>
              </a:rPr>
              <a:t>           </a:t>
            </a:r>
            <a:r>
              <a:rPr lang="en-US" sz="1600">
                <a:solidFill>
                  <a:srgbClr val="0000FF"/>
                </a:solidFill>
                <a:latin typeface="Courier New" charset="0"/>
              </a:rPr>
              <a:t>2</a:t>
            </a:r>
            <a:r>
              <a:rPr lang="en-US" sz="1600">
                <a:latin typeface="Courier New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Game of </a:t>
            </a:r>
            <a:r>
              <a:rPr lang="en-US" sz="4600" dirty="0" err="1" smtClean="0">
                <a:latin typeface="Calibri"/>
                <a:cs typeface="Calibri"/>
              </a:rPr>
              <a:t>Nim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8997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740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40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4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74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200"/>
                                        <p:tgtEl>
                                          <p:spTgt spid="740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200"/>
                                        <p:tgtEl>
                                          <p:spTgt spid="740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4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1400"/>
                                        <p:tgtEl>
                                          <p:spTgt spid="740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400"/>
                                        <p:tgtEl>
                                          <p:spTgt spid="740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74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77" grpId="0" build="p" autoUpdateAnimBg="0"/>
      <p:bldP spid="740378" grpId="0" build="p" autoUpdateAnimBg="0"/>
      <p:bldP spid="740379" grpId="0" build="p" autoUpdateAnimBg="0"/>
      <p:bldP spid="740380" grpId="0" build="p" autoUpdateAnimBg="0"/>
      <p:bldP spid="740381" grpId="0" build="p" autoUpdateAnimBg="0"/>
      <p:bldP spid="740382" grpId="0" build="p" autoUpdateAnimBg="0"/>
      <p:bldP spid="740383" grpId="0" build="p" autoUpdateAnimBg="0"/>
      <p:bldP spid="740384" grpId="0" build="p" autoUpdateAnimBg="0"/>
      <p:bldP spid="740385" grpId="0" build="p" autoUpdateAnimBg="0"/>
      <p:bldP spid="740399" grpId="0" build="p" autoUpdateAnimBg="0"/>
      <p:bldP spid="740400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93" name="Line 37"/>
          <p:cNvSpPr>
            <a:spLocks noChangeShapeType="1"/>
          </p:cNvSpPr>
          <p:nvPr/>
        </p:nvSpPr>
        <p:spPr bwMode="auto">
          <a:xfrm flipH="1" flipV="1">
            <a:off x="4572000" y="3632200"/>
            <a:ext cx="1588" cy="1439863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92" name="Line 36"/>
          <p:cNvSpPr>
            <a:spLocks noChangeShapeType="1"/>
          </p:cNvSpPr>
          <p:nvPr/>
        </p:nvSpPr>
        <p:spPr bwMode="auto">
          <a:xfrm flipH="1" flipV="1">
            <a:off x="4572000" y="3630613"/>
            <a:ext cx="2640013" cy="145097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91" name="Line 35"/>
          <p:cNvSpPr>
            <a:spLocks noChangeShapeType="1"/>
          </p:cNvSpPr>
          <p:nvPr/>
        </p:nvSpPr>
        <p:spPr bwMode="auto">
          <a:xfrm flipV="1">
            <a:off x="1949450" y="3627438"/>
            <a:ext cx="2622550" cy="143827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87474" name="Group 18"/>
          <p:cNvGrpSpPr>
            <a:grpSpLocks/>
          </p:cNvGrpSpPr>
          <p:nvPr/>
        </p:nvGrpSpPr>
        <p:grpSpPr bwMode="auto">
          <a:xfrm>
            <a:off x="1054100" y="5118100"/>
            <a:ext cx="1778000" cy="774700"/>
            <a:chOff x="664" y="2928"/>
            <a:chExt cx="1120" cy="488"/>
          </a:xfrm>
        </p:grpSpPr>
        <p:cxnSp>
          <p:nvCxnSpPr>
            <p:cNvPr id="787471" name="AutoShape 15"/>
            <p:cNvCxnSpPr>
              <a:cxnSpLocks noChangeShapeType="1"/>
              <a:stCxn id="787468" idx="0"/>
              <a:endCxn id="787467" idx="4"/>
            </p:cNvCxnSpPr>
            <p:nvPr/>
          </p:nvCxnSpPr>
          <p:spPr bwMode="auto">
            <a:xfrm flipV="1">
              <a:off x="664" y="2928"/>
              <a:ext cx="560" cy="488"/>
            </a:xfrm>
            <a:prstGeom prst="straightConnector1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</p:spPr>
        </p:cxnSp>
        <p:cxnSp>
          <p:nvCxnSpPr>
            <p:cNvPr id="787472" name="AutoShape 16"/>
            <p:cNvCxnSpPr>
              <a:cxnSpLocks noChangeShapeType="1"/>
              <a:stCxn id="787469" idx="0"/>
              <a:endCxn id="787467" idx="4"/>
            </p:cNvCxnSpPr>
            <p:nvPr/>
          </p:nvCxnSpPr>
          <p:spPr bwMode="auto">
            <a:xfrm flipV="1">
              <a:off x="1224" y="2928"/>
              <a:ext cx="0" cy="480"/>
            </a:xfrm>
            <a:prstGeom prst="straightConnector1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</p:spPr>
        </p:cxnSp>
        <p:cxnSp>
          <p:nvCxnSpPr>
            <p:cNvPr id="787473" name="AutoShape 17"/>
            <p:cNvCxnSpPr>
              <a:cxnSpLocks noChangeShapeType="1"/>
              <a:stCxn id="787470" idx="0"/>
              <a:endCxn id="787467" idx="4"/>
            </p:cNvCxnSpPr>
            <p:nvPr/>
          </p:nvCxnSpPr>
          <p:spPr bwMode="auto">
            <a:xfrm flipH="1" flipV="1">
              <a:off x="1224" y="2928"/>
              <a:ext cx="560" cy="472"/>
            </a:xfrm>
            <a:prstGeom prst="straightConnector1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</p:spPr>
        </p:cxnSp>
      </p:grpSp>
      <p:sp>
        <p:nvSpPr>
          <p:cNvPr id="787465" name="Oval 9"/>
          <p:cNvSpPr>
            <a:spLocks noChangeArrowheads="1"/>
          </p:cNvSpPr>
          <p:nvPr/>
        </p:nvSpPr>
        <p:spPr bwMode="auto">
          <a:xfrm>
            <a:off x="4533900" y="35941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67" name="Oval 11"/>
          <p:cNvSpPr>
            <a:spLocks noChangeArrowheads="1"/>
          </p:cNvSpPr>
          <p:nvPr/>
        </p:nvSpPr>
        <p:spPr bwMode="auto">
          <a:xfrm>
            <a:off x="1905000" y="50419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68" name="Oval 12"/>
          <p:cNvSpPr>
            <a:spLocks noChangeArrowheads="1"/>
          </p:cNvSpPr>
          <p:nvPr/>
        </p:nvSpPr>
        <p:spPr bwMode="auto">
          <a:xfrm>
            <a:off x="977900" y="58928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69" name="Oval 13"/>
          <p:cNvSpPr>
            <a:spLocks noChangeArrowheads="1"/>
          </p:cNvSpPr>
          <p:nvPr/>
        </p:nvSpPr>
        <p:spPr bwMode="auto">
          <a:xfrm>
            <a:off x="1905000" y="58801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70" name="Oval 14"/>
          <p:cNvSpPr>
            <a:spLocks noChangeArrowheads="1"/>
          </p:cNvSpPr>
          <p:nvPr/>
        </p:nvSpPr>
        <p:spPr bwMode="auto">
          <a:xfrm>
            <a:off x="2832100" y="58674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87475" name="Group 19"/>
          <p:cNvGrpSpPr>
            <a:grpSpLocks/>
          </p:cNvGrpSpPr>
          <p:nvPr/>
        </p:nvGrpSpPr>
        <p:grpSpPr bwMode="auto">
          <a:xfrm>
            <a:off x="3683000" y="5118100"/>
            <a:ext cx="1778000" cy="774700"/>
            <a:chOff x="664" y="2928"/>
            <a:chExt cx="1120" cy="488"/>
          </a:xfrm>
        </p:grpSpPr>
        <p:cxnSp>
          <p:nvCxnSpPr>
            <p:cNvPr id="787476" name="AutoShape 20"/>
            <p:cNvCxnSpPr>
              <a:cxnSpLocks noChangeShapeType="1"/>
              <a:stCxn id="787480" idx="0"/>
              <a:endCxn id="787479" idx="4"/>
            </p:cNvCxnSpPr>
            <p:nvPr/>
          </p:nvCxnSpPr>
          <p:spPr bwMode="auto">
            <a:xfrm flipV="1">
              <a:off x="664" y="2928"/>
              <a:ext cx="560" cy="488"/>
            </a:xfrm>
            <a:prstGeom prst="straightConnector1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</p:spPr>
        </p:cxnSp>
        <p:cxnSp>
          <p:nvCxnSpPr>
            <p:cNvPr id="787477" name="AutoShape 21"/>
            <p:cNvCxnSpPr>
              <a:cxnSpLocks noChangeShapeType="1"/>
              <a:stCxn id="787481" idx="0"/>
              <a:endCxn id="787479" idx="4"/>
            </p:cNvCxnSpPr>
            <p:nvPr/>
          </p:nvCxnSpPr>
          <p:spPr bwMode="auto">
            <a:xfrm flipV="1">
              <a:off x="1224" y="2928"/>
              <a:ext cx="0" cy="480"/>
            </a:xfrm>
            <a:prstGeom prst="straightConnector1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</p:spPr>
        </p:cxnSp>
        <p:cxnSp>
          <p:nvCxnSpPr>
            <p:cNvPr id="787478" name="AutoShape 22"/>
            <p:cNvCxnSpPr>
              <a:cxnSpLocks noChangeShapeType="1"/>
              <a:stCxn id="787482" idx="0"/>
              <a:endCxn id="787479" idx="4"/>
            </p:cNvCxnSpPr>
            <p:nvPr/>
          </p:nvCxnSpPr>
          <p:spPr bwMode="auto">
            <a:xfrm flipH="1" flipV="1">
              <a:off x="1224" y="2928"/>
              <a:ext cx="560" cy="472"/>
            </a:xfrm>
            <a:prstGeom prst="straightConnector1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</p:spPr>
        </p:cxnSp>
      </p:grpSp>
      <p:sp>
        <p:nvSpPr>
          <p:cNvPr id="787479" name="Oval 23"/>
          <p:cNvSpPr>
            <a:spLocks noChangeArrowheads="1"/>
          </p:cNvSpPr>
          <p:nvPr/>
        </p:nvSpPr>
        <p:spPr bwMode="auto">
          <a:xfrm>
            <a:off x="4533900" y="50419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80" name="Oval 24"/>
          <p:cNvSpPr>
            <a:spLocks noChangeArrowheads="1"/>
          </p:cNvSpPr>
          <p:nvPr/>
        </p:nvSpPr>
        <p:spPr bwMode="auto">
          <a:xfrm>
            <a:off x="3606800" y="58928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81" name="Oval 25"/>
          <p:cNvSpPr>
            <a:spLocks noChangeArrowheads="1"/>
          </p:cNvSpPr>
          <p:nvPr/>
        </p:nvSpPr>
        <p:spPr bwMode="auto">
          <a:xfrm>
            <a:off x="4533900" y="58801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82" name="Oval 26"/>
          <p:cNvSpPr>
            <a:spLocks noChangeArrowheads="1"/>
          </p:cNvSpPr>
          <p:nvPr/>
        </p:nvSpPr>
        <p:spPr bwMode="auto">
          <a:xfrm>
            <a:off x="5461000" y="58674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87483" name="Group 27"/>
          <p:cNvGrpSpPr>
            <a:grpSpLocks/>
          </p:cNvGrpSpPr>
          <p:nvPr/>
        </p:nvGrpSpPr>
        <p:grpSpPr bwMode="auto">
          <a:xfrm>
            <a:off x="6311900" y="5118100"/>
            <a:ext cx="1778000" cy="774700"/>
            <a:chOff x="664" y="2928"/>
            <a:chExt cx="1120" cy="488"/>
          </a:xfrm>
        </p:grpSpPr>
        <p:cxnSp>
          <p:nvCxnSpPr>
            <p:cNvPr id="787484" name="AutoShape 28"/>
            <p:cNvCxnSpPr>
              <a:cxnSpLocks noChangeShapeType="1"/>
              <a:stCxn id="787488" idx="0"/>
              <a:endCxn id="787487" idx="4"/>
            </p:cNvCxnSpPr>
            <p:nvPr/>
          </p:nvCxnSpPr>
          <p:spPr bwMode="auto">
            <a:xfrm flipV="1">
              <a:off x="664" y="2928"/>
              <a:ext cx="560" cy="488"/>
            </a:xfrm>
            <a:prstGeom prst="straightConnector1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</p:spPr>
        </p:cxnSp>
        <p:cxnSp>
          <p:nvCxnSpPr>
            <p:cNvPr id="787485" name="AutoShape 29"/>
            <p:cNvCxnSpPr>
              <a:cxnSpLocks noChangeShapeType="1"/>
              <a:stCxn id="787489" idx="0"/>
              <a:endCxn id="787487" idx="4"/>
            </p:cNvCxnSpPr>
            <p:nvPr/>
          </p:nvCxnSpPr>
          <p:spPr bwMode="auto">
            <a:xfrm flipV="1">
              <a:off x="1224" y="2928"/>
              <a:ext cx="0" cy="480"/>
            </a:xfrm>
            <a:prstGeom prst="straightConnector1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</p:spPr>
        </p:cxnSp>
        <p:cxnSp>
          <p:nvCxnSpPr>
            <p:cNvPr id="787486" name="AutoShape 30"/>
            <p:cNvCxnSpPr>
              <a:cxnSpLocks noChangeShapeType="1"/>
              <a:stCxn id="787490" idx="0"/>
              <a:endCxn id="787487" idx="4"/>
            </p:cNvCxnSpPr>
            <p:nvPr/>
          </p:nvCxnSpPr>
          <p:spPr bwMode="auto">
            <a:xfrm flipH="1" flipV="1">
              <a:off x="1224" y="2928"/>
              <a:ext cx="560" cy="472"/>
            </a:xfrm>
            <a:prstGeom prst="straightConnector1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</p:spPr>
        </p:cxnSp>
      </p:grpSp>
      <p:sp>
        <p:nvSpPr>
          <p:cNvPr id="787487" name="Oval 31"/>
          <p:cNvSpPr>
            <a:spLocks noChangeArrowheads="1"/>
          </p:cNvSpPr>
          <p:nvPr/>
        </p:nvSpPr>
        <p:spPr bwMode="auto">
          <a:xfrm>
            <a:off x="7162800" y="50419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88" name="Oval 32"/>
          <p:cNvSpPr>
            <a:spLocks noChangeArrowheads="1"/>
          </p:cNvSpPr>
          <p:nvPr/>
        </p:nvSpPr>
        <p:spPr bwMode="auto">
          <a:xfrm>
            <a:off x="6235700" y="58928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89" name="Oval 33"/>
          <p:cNvSpPr>
            <a:spLocks noChangeArrowheads="1"/>
          </p:cNvSpPr>
          <p:nvPr/>
        </p:nvSpPr>
        <p:spPr bwMode="auto">
          <a:xfrm>
            <a:off x="7162800" y="58801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90" name="Oval 34"/>
          <p:cNvSpPr>
            <a:spLocks noChangeArrowheads="1"/>
          </p:cNvSpPr>
          <p:nvPr/>
        </p:nvSpPr>
        <p:spPr bwMode="auto">
          <a:xfrm>
            <a:off x="8089900" y="5867400"/>
            <a:ext cx="76200" cy="7620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494" name="Text Box 38"/>
          <p:cNvSpPr txBox="1">
            <a:spLocks noChangeArrowheads="1"/>
          </p:cNvSpPr>
          <p:nvPr/>
        </p:nvSpPr>
        <p:spPr bwMode="auto">
          <a:xfrm>
            <a:off x="673100" y="5994400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+7</a:t>
            </a:r>
          </a:p>
        </p:txBody>
      </p:sp>
      <p:sp>
        <p:nvSpPr>
          <p:cNvPr id="787495" name="Text Box 39"/>
          <p:cNvSpPr txBox="1">
            <a:spLocks noChangeArrowheads="1"/>
          </p:cNvSpPr>
          <p:nvPr/>
        </p:nvSpPr>
        <p:spPr bwMode="auto">
          <a:xfrm>
            <a:off x="1600200" y="5994400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+6</a:t>
            </a:r>
          </a:p>
        </p:txBody>
      </p:sp>
      <p:sp>
        <p:nvSpPr>
          <p:cNvPr id="787496" name="Text Box 40"/>
          <p:cNvSpPr txBox="1">
            <a:spLocks noChangeArrowheads="1"/>
          </p:cNvSpPr>
          <p:nvPr/>
        </p:nvSpPr>
        <p:spPr bwMode="auto">
          <a:xfrm>
            <a:off x="2527300" y="5994400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aseline="15000"/>
              <a:t>–</a:t>
            </a:r>
            <a:r>
              <a:rPr lang="en-US" sz="2000"/>
              <a:t>9</a:t>
            </a:r>
          </a:p>
        </p:txBody>
      </p:sp>
      <p:sp>
        <p:nvSpPr>
          <p:cNvPr id="787498" name="Text Box 42"/>
          <p:cNvSpPr txBox="1">
            <a:spLocks noChangeArrowheads="1"/>
          </p:cNvSpPr>
          <p:nvPr/>
        </p:nvSpPr>
        <p:spPr bwMode="auto">
          <a:xfrm>
            <a:off x="3302000" y="5994400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aseline="15000"/>
              <a:t>–</a:t>
            </a:r>
            <a:r>
              <a:rPr lang="en-US" sz="2000"/>
              <a:t>5</a:t>
            </a:r>
          </a:p>
        </p:txBody>
      </p:sp>
      <p:sp>
        <p:nvSpPr>
          <p:cNvPr id="787499" name="Text Box 43"/>
          <p:cNvSpPr txBox="1">
            <a:spLocks noChangeArrowheads="1"/>
          </p:cNvSpPr>
          <p:nvPr/>
        </p:nvSpPr>
        <p:spPr bwMode="auto">
          <a:xfrm>
            <a:off x="4229100" y="5994400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+9</a:t>
            </a:r>
          </a:p>
        </p:txBody>
      </p:sp>
      <p:sp>
        <p:nvSpPr>
          <p:cNvPr id="787500" name="Text Box 44"/>
          <p:cNvSpPr txBox="1">
            <a:spLocks noChangeArrowheads="1"/>
          </p:cNvSpPr>
          <p:nvPr/>
        </p:nvSpPr>
        <p:spPr bwMode="auto">
          <a:xfrm>
            <a:off x="5156200" y="5994400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aseline="15000"/>
              <a:t>–</a:t>
            </a:r>
            <a:r>
              <a:rPr lang="en-US" sz="2000"/>
              <a:t>4</a:t>
            </a:r>
          </a:p>
        </p:txBody>
      </p:sp>
      <p:sp>
        <p:nvSpPr>
          <p:cNvPr id="787501" name="Text Box 45"/>
          <p:cNvSpPr txBox="1">
            <a:spLocks noChangeArrowheads="1"/>
          </p:cNvSpPr>
          <p:nvPr/>
        </p:nvSpPr>
        <p:spPr bwMode="auto">
          <a:xfrm>
            <a:off x="5930900" y="5994400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aseline="15000"/>
              <a:t>–</a:t>
            </a:r>
            <a:r>
              <a:rPr lang="en-US" sz="2000"/>
              <a:t>1</a:t>
            </a:r>
          </a:p>
        </p:txBody>
      </p:sp>
      <p:sp>
        <p:nvSpPr>
          <p:cNvPr id="787502" name="Text Box 46"/>
          <p:cNvSpPr txBox="1">
            <a:spLocks noChangeArrowheads="1"/>
          </p:cNvSpPr>
          <p:nvPr/>
        </p:nvSpPr>
        <p:spPr bwMode="auto">
          <a:xfrm>
            <a:off x="6858000" y="5994400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+1</a:t>
            </a:r>
          </a:p>
        </p:txBody>
      </p:sp>
      <p:sp>
        <p:nvSpPr>
          <p:cNvPr id="787503" name="Text Box 47"/>
          <p:cNvSpPr txBox="1">
            <a:spLocks noChangeArrowheads="1"/>
          </p:cNvSpPr>
          <p:nvPr/>
        </p:nvSpPr>
        <p:spPr bwMode="auto">
          <a:xfrm>
            <a:off x="7785100" y="5994400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aseline="15000"/>
              <a:t>–</a:t>
            </a:r>
            <a:r>
              <a:rPr lang="en-US" sz="2000"/>
              <a:t>2</a:t>
            </a:r>
          </a:p>
        </p:txBody>
      </p:sp>
      <p:sp>
        <p:nvSpPr>
          <p:cNvPr id="787504" name="Oval 48"/>
          <p:cNvSpPr>
            <a:spLocks noChangeArrowheads="1"/>
          </p:cNvSpPr>
          <p:nvPr/>
        </p:nvSpPr>
        <p:spPr bwMode="auto">
          <a:xfrm>
            <a:off x="4267200" y="5791200"/>
            <a:ext cx="609600" cy="609600"/>
          </a:xfrm>
          <a:prstGeom prst="ellipse">
            <a:avLst/>
          </a:prstGeom>
          <a:noFill/>
          <a:ln w="2222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505" name="Oval 49"/>
          <p:cNvSpPr>
            <a:spLocks noChangeArrowheads="1"/>
          </p:cNvSpPr>
          <p:nvPr/>
        </p:nvSpPr>
        <p:spPr bwMode="auto">
          <a:xfrm>
            <a:off x="7835900" y="5791200"/>
            <a:ext cx="609600" cy="609600"/>
          </a:xfrm>
          <a:prstGeom prst="ellipse">
            <a:avLst/>
          </a:prstGeom>
          <a:noFill/>
          <a:ln w="22225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87512" name="Group 56"/>
          <p:cNvGrpSpPr>
            <a:grpSpLocks/>
          </p:cNvGrpSpPr>
          <p:nvPr/>
        </p:nvGrpSpPr>
        <p:grpSpPr bwMode="auto">
          <a:xfrm>
            <a:off x="3352800" y="5791200"/>
            <a:ext cx="1460500" cy="609600"/>
            <a:chOff x="2112" y="3648"/>
            <a:chExt cx="920" cy="384"/>
          </a:xfrm>
        </p:grpSpPr>
        <p:sp>
          <p:nvSpPr>
            <p:cNvPr id="787506" name="Oval 50"/>
            <p:cNvSpPr>
              <a:spLocks noChangeArrowheads="1"/>
            </p:cNvSpPr>
            <p:nvPr/>
          </p:nvSpPr>
          <p:spPr bwMode="auto">
            <a:xfrm>
              <a:off x="2112" y="3648"/>
              <a:ext cx="384" cy="384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87510" name="Group 54"/>
            <p:cNvGrpSpPr>
              <a:grpSpLocks/>
            </p:cNvGrpSpPr>
            <p:nvPr/>
          </p:nvGrpSpPr>
          <p:grpSpPr bwMode="auto">
            <a:xfrm>
              <a:off x="2744" y="3688"/>
              <a:ext cx="288" cy="288"/>
              <a:chOff x="2880" y="3120"/>
              <a:chExt cx="288" cy="288"/>
            </a:xfrm>
          </p:grpSpPr>
          <p:sp>
            <p:nvSpPr>
              <p:cNvPr id="787507" name="Line 51"/>
              <p:cNvSpPr>
                <a:spLocks noChangeShapeType="1"/>
              </p:cNvSpPr>
              <p:nvPr/>
            </p:nvSpPr>
            <p:spPr bwMode="auto">
              <a:xfrm>
                <a:off x="2880" y="3120"/>
                <a:ext cx="288" cy="288"/>
              </a:xfrm>
              <a:prstGeom prst="line">
                <a:avLst/>
              </a:prstGeom>
              <a:noFill/>
              <a:ln w="222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509" name="Line 53"/>
              <p:cNvSpPr>
                <a:spLocks noChangeShapeType="1"/>
              </p:cNvSpPr>
              <p:nvPr/>
            </p:nvSpPr>
            <p:spPr bwMode="auto">
              <a:xfrm rot="-5400000">
                <a:off x="2880" y="3120"/>
                <a:ext cx="288" cy="288"/>
              </a:xfrm>
              <a:prstGeom prst="line">
                <a:avLst/>
              </a:prstGeom>
              <a:noFill/>
              <a:ln w="222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87511" name="Rectangle 55"/>
          <p:cNvSpPr>
            <a:spLocks noChangeArrowheads="1"/>
          </p:cNvSpPr>
          <p:nvPr/>
        </p:nvSpPr>
        <p:spPr bwMode="auto">
          <a:xfrm>
            <a:off x="482600" y="1155700"/>
            <a:ext cx="81280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Suppose that the ratings two turns from now are as shown.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From your perspective, the +9 initially looks attractive.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Unfortunately, your can’t get there, since the –5 is better for your opponent.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/>
              <a:t>The best you can do is choose the move that leads to the –2.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Minimax</a:t>
            </a:r>
            <a:r>
              <a:rPr lang="en-US" sz="4600" dirty="0" smtClean="0">
                <a:latin typeface="Calibri"/>
                <a:cs typeface="Calibri"/>
              </a:rPr>
              <a:t> Illustration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215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504" grpId="0" animBg="1"/>
      <p:bldP spid="787504" grpId="1" animBg="1"/>
      <p:bldP spid="787505" grpId="0" animBg="1"/>
      <p:bldP spid="787511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6217" y="0"/>
            <a:ext cx="13487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4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84" y="1657100"/>
            <a:ext cx="3530600" cy="143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79" y="4101502"/>
            <a:ext cx="3178405" cy="1440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8938" y="1998095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Complexity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722105" y="4360276"/>
            <a:ext cx="1631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When n=19</a:t>
            </a:r>
            <a:endParaRPr lang="en-US" sz="2400" dirty="0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 Complexity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476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DeepMind- Ground-breaking AlphaGo masters the game of G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" y="65564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9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hidden="1"/>
          <p:cNvSpPr/>
          <p:nvPr>
            <p:custDataLst>
              <p:tags r:id="rId1"/>
            </p:custDataLst>
          </p:nvPr>
        </p:nvSpPr>
        <p:spPr>
          <a:xfrm>
            <a:off x="6172200" y="4648200"/>
            <a:ext cx="16002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/>
              <a:t>You don’t know what automata is, do you? SOON!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Remember This?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50" y="1719730"/>
            <a:ext cx="3445326" cy="26578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59637" y="1300810"/>
            <a:ext cx="3963385" cy="2117164"/>
            <a:chOff x="1208563" y="917683"/>
            <a:chExt cx="3963385" cy="2117164"/>
          </a:xfrm>
        </p:grpSpPr>
        <p:sp>
          <p:nvSpPr>
            <p:cNvPr id="8" name="Oval 7"/>
            <p:cNvSpPr/>
            <p:nvPr/>
          </p:nvSpPr>
          <p:spPr>
            <a:xfrm>
              <a:off x="2550365" y="1515182"/>
              <a:ext cx="851387" cy="8513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634003" y="1188058"/>
              <a:ext cx="916362" cy="327124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524654" y="1645054"/>
              <a:ext cx="802245" cy="197252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590710" y="2151992"/>
              <a:ext cx="802245" cy="171287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836191" y="2390036"/>
              <a:ext cx="709164" cy="423873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222994" y="91768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08563" y="139612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208563" y="213861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83173" y="266551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36192" y="92849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2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84833" y="139612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660066"/>
                  </a:solidFill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98285" y="1916484"/>
              <a:ext cx="37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-2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6493" y="25340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1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24343" y="175195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532585" y="1958692"/>
              <a:ext cx="916362" cy="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578028" y="1719685"/>
              <a:ext cx="59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0.99</a:t>
              </a: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2663" y="3638889"/>
            <a:ext cx="43403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InputSum</a:t>
            </a:r>
            <a:r>
              <a:rPr lang="en-US" dirty="0" smtClean="0">
                <a:latin typeface="Courier"/>
                <a:cs typeface="Courier"/>
              </a:rPr>
              <a:t>  = input1 * weight1 +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input2 * weight2 +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input3 * weight3 +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       input4 * weight4;</a:t>
            </a:r>
          </a:p>
          <a:p>
            <a:r>
              <a:rPr lang="en-US" dirty="0" smtClean="0">
                <a:latin typeface="Courier"/>
                <a:cs typeface="Courier"/>
              </a:rPr>
              <a:t>Output    = sigmoid(</a:t>
            </a:r>
            <a:r>
              <a:rPr lang="en-US" dirty="0" err="1" smtClean="0">
                <a:latin typeface="Courier"/>
                <a:cs typeface="Courier"/>
              </a:rPr>
              <a:t>InputSum</a:t>
            </a:r>
            <a:r>
              <a:rPr lang="en-US" dirty="0" smtClean="0">
                <a:latin typeface="Courier"/>
                <a:cs typeface="Courier"/>
              </a:rPr>
              <a:t>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0666" y="5894695"/>
            <a:ext cx="683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double neuron(double x1, double x2);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376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8474" y="1281229"/>
            <a:ext cx="43520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Understand Big O</a:t>
            </a:r>
            <a:endParaRPr lang="en-US" sz="32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09478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Partners after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8474" y="1281229"/>
            <a:ext cx="43520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Understand Big O</a:t>
            </a:r>
            <a:endParaRPr lang="en-US" sz="32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070686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94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Big O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08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Games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94022" y="4478305"/>
            <a:ext cx="119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halkboard"/>
                <a:cs typeface="Chalkboard"/>
              </a:rPr>
              <a:t>S</a:t>
            </a:r>
            <a:r>
              <a:rPr lang="en-US" sz="2400" dirty="0" smtClean="0">
                <a:latin typeface="Chalkboard"/>
                <a:cs typeface="Chalkboard"/>
              </a:rPr>
              <a:t>orting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7384" y="3506117"/>
            <a:ext cx="1710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Exploration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01271"/>
            <a:ext cx="1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Searching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396" y="4660718"/>
            <a:ext cx="726721" cy="7876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028113">
            <a:off x="4667384" y="5415249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halkboard"/>
                <a:cs typeface="Chalkboard"/>
              </a:rPr>
              <a:t>Big O River</a:t>
            </a:r>
            <a:endParaRPr lang="en-US" sz="3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238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3712</Words>
  <Application>Microsoft Macintosh PowerPoint</Application>
  <PresentationFormat>On-screen Show (4:3)</PresentationFormat>
  <Paragraphs>2037</Paragraphs>
  <Slides>67</Slides>
  <Notes>23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29</cp:revision>
  <dcterms:created xsi:type="dcterms:W3CDTF">2016-01-28T22:21:29Z</dcterms:created>
  <dcterms:modified xsi:type="dcterms:W3CDTF">2016-01-29T11:37:46Z</dcterms:modified>
</cp:coreProperties>
</file>